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49" r:id="rId2"/>
    <p:sldMasterId id="2147483756" r:id="rId3"/>
    <p:sldMasterId id="2147483683" r:id="rId4"/>
    <p:sldMasterId id="2147483773" r:id="rId5"/>
    <p:sldMasterId id="2147483785" r:id="rId6"/>
    <p:sldMasterId id="2147483797" r:id="rId7"/>
  </p:sldMasterIdLst>
  <p:notesMasterIdLst>
    <p:notesMasterId r:id="rId21"/>
  </p:notesMasterIdLst>
  <p:handoutMasterIdLst>
    <p:handoutMasterId r:id="rId22"/>
  </p:handoutMasterIdLst>
  <p:sldIdLst>
    <p:sldId id="437" r:id="rId8"/>
    <p:sldId id="421" r:id="rId9"/>
    <p:sldId id="422" r:id="rId10"/>
    <p:sldId id="423" r:id="rId11"/>
    <p:sldId id="425" r:id="rId12"/>
    <p:sldId id="446" r:id="rId13"/>
    <p:sldId id="439" r:id="rId14"/>
    <p:sldId id="451" r:id="rId15"/>
    <p:sldId id="452" r:id="rId16"/>
    <p:sldId id="450" r:id="rId17"/>
    <p:sldId id="447" r:id="rId18"/>
    <p:sldId id="449" r:id="rId19"/>
    <p:sldId id="42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8E8B75-EE15-41FA-99CE-E4727FE45598}">
          <p14:sldIdLst>
            <p14:sldId id="437"/>
            <p14:sldId id="421"/>
            <p14:sldId id="422"/>
            <p14:sldId id="423"/>
            <p14:sldId id="425"/>
            <p14:sldId id="446"/>
            <p14:sldId id="439"/>
            <p14:sldId id="451"/>
            <p14:sldId id="452"/>
            <p14:sldId id="450"/>
            <p14:sldId id="447"/>
            <p14:sldId id="449"/>
            <p14:sldId id="420"/>
          </p14:sldIdLst>
        </p14:section>
      </p14:sectionLst>
    </p:ext>
    <p:ext uri="{EFAFB233-063F-42B5-8137-9DF3F51BA10A}">
      <p15:sldGuideLst xmlns:p15="http://schemas.microsoft.com/office/powerpoint/2012/main">
        <p15:guide id="1" orient="horz">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F00"/>
    <a:srgbClr val="FDCD15"/>
    <a:srgbClr val="004494"/>
    <a:srgbClr val="58595B"/>
    <a:srgbClr val="00AFAA"/>
    <a:srgbClr val="009E83"/>
    <a:srgbClr val="FFED00"/>
    <a:srgbClr val="CD154F"/>
    <a:srgbClr val="E74394"/>
    <a:srgbClr val="630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0" autoAdjust="0"/>
    <p:restoredTop sz="93264" autoAdjust="0"/>
  </p:normalViewPr>
  <p:slideViewPr>
    <p:cSldViewPr>
      <p:cViewPr varScale="1">
        <p:scale>
          <a:sx n="92" d="100"/>
          <a:sy n="92" d="100"/>
        </p:scale>
        <p:origin x="1064" y="184"/>
      </p:cViewPr>
      <p:guideLst>
        <p:guide orient="horz"/>
        <p:guide pos="24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99" d="100"/>
          <a:sy n="99" d="100"/>
        </p:scale>
        <p:origin x="427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D8D6F-A0C0-46C0-A295-D3723D5EA4AB}" type="datetimeFigureOut">
              <a:rPr lang="en-GB" smtClean="0"/>
              <a:t>02/05/2016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BAC1F-13D3-43CD-A146-021F1C35905E}" type="slidenum">
              <a:rPr lang="en-GB" smtClean="0"/>
              <a:t>‹#›</a:t>
            </a:fld>
            <a:endParaRPr lang="en-GB"/>
          </a:p>
        </p:txBody>
      </p:sp>
    </p:spTree>
    <p:extLst>
      <p:ext uri="{BB962C8B-B14F-4D97-AF65-F5344CB8AC3E}">
        <p14:creationId xmlns:p14="http://schemas.microsoft.com/office/powerpoint/2010/main" val="190849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6E7B-3576-4970-B1A2-88C1ABE177BE}" type="datetimeFigureOut">
              <a:rPr lang="en-GB" smtClean="0"/>
              <a:t>02/05/2016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92C1D-2BFA-4AF9-ACBF-EB79A88E7C43}" type="slidenum">
              <a:rPr lang="en-GB" smtClean="0"/>
              <a:t>‹#›</a:t>
            </a:fld>
            <a:endParaRPr lang="en-GB"/>
          </a:p>
        </p:txBody>
      </p:sp>
    </p:spTree>
    <p:extLst>
      <p:ext uri="{BB962C8B-B14F-4D97-AF65-F5344CB8AC3E}">
        <p14:creationId xmlns:p14="http://schemas.microsoft.com/office/powerpoint/2010/main" val="376423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r>
              <a:rPr lang="en-GB" dirty="0" smtClean="0"/>
              <a:t>EIT was established in 2008 as an independent agency within the EU.</a:t>
            </a:r>
          </a:p>
          <a:p>
            <a:r>
              <a:rPr lang="en-GB" dirty="0" smtClean="0"/>
              <a:t>Official call and selection of the first three KICs in 2009 and first KICs fully operational in December 2010.</a:t>
            </a:r>
          </a:p>
          <a:p>
            <a:endParaRPr lang="en-GB" dirty="0"/>
          </a:p>
        </p:txBody>
      </p:sp>
      <p:sp>
        <p:nvSpPr>
          <p:cNvPr id="4" name="Slide Number Placeholder 3"/>
          <p:cNvSpPr>
            <a:spLocks noGrp="1"/>
          </p:cNvSpPr>
          <p:nvPr>
            <p:ph type="sldNum" sz="quarter" idx="10"/>
          </p:nvPr>
        </p:nvSpPr>
        <p:spPr/>
        <p:txBody>
          <a:bodyPr/>
          <a:lstStyle/>
          <a:p>
            <a:fld id="{D948811F-6F35-4246-8D1A-EA18817CE465}" type="slidenum">
              <a:rPr lang="sv-SE" smtClean="0">
                <a:solidFill>
                  <a:prstClr val="black"/>
                </a:solidFill>
                <a:latin typeface="Calibri"/>
              </a:rPr>
              <a:pPr/>
              <a:t>2</a:t>
            </a:fld>
            <a:endParaRPr lang="sv-SE">
              <a:solidFill>
                <a:prstClr val="black"/>
              </a:solidFill>
              <a:latin typeface="Calibri"/>
            </a:endParaRPr>
          </a:p>
        </p:txBody>
      </p:sp>
    </p:spTree>
    <p:extLst>
      <p:ext uri="{BB962C8B-B14F-4D97-AF65-F5344CB8AC3E}">
        <p14:creationId xmlns:p14="http://schemas.microsoft.com/office/powerpoint/2010/main" val="206832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EIT Digital is a leading European open innovation organisation. Our mission is to foster digital technology innovation and entrepreneurial talent for economic growth and quality of life in Europe. We bring together entrepreneurs from a partnership of over 130 top European corporations, SMEs, start-ups, universities and research institutes.</a:t>
            </a:r>
          </a:p>
          <a:p>
            <a:r>
              <a:rPr lang="en-GB" sz="1200" b="0" i="0" kern="1200" dirty="0" smtClean="0">
                <a:solidFill>
                  <a:schemeClr val="tx1"/>
                </a:solidFill>
                <a:effectLst/>
                <a:latin typeface="+mn-lt"/>
                <a:ea typeface="+mn-ea"/>
                <a:cs typeface="+mn-cs"/>
              </a:rPr>
              <a:t>EIT Digital invests in strategic areas to accelerate the market uptake of research-based digital technologies and to bring entrepreneurial talent and leadership to Europe. Our innovation and education activities are organised in and around our co-location centres, where students, researchers, engineers, business developers and entrepreneurs come together to drive the digitalisation of society.</a:t>
            </a:r>
          </a:p>
          <a:p>
            <a:r>
              <a:rPr lang="en-GB" sz="1200" b="0" i="0" kern="1200" dirty="0" smtClean="0">
                <a:solidFill>
                  <a:schemeClr val="tx1"/>
                </a:solidFill>
                <a:effectLst/>
                <a:latin typeface="+mn-lt"/>
                <a:ea typeface="+mn-ea"/>
                <a:cs typeface="+mn-cs"/>
              </a:rPr>
              <a:t>EIT Digital is a Knowledge and Innovation Community of the European Institute of Innovation and Technology (EIT). Since 2010, EIT Digital is consistently mobilising talents, ideas, technologies, investments and business across Europe and beyond to stimulate disruptive digital innovation. The headquarter is in Brussels with co-location centres in Berlin, Eindhoven, London, Helsinki, Paris, Stockholm, Trento, as well as in Budapest and Madrid.</a:t>
            </a:r>
          </a:p>
          <a:p>
            <a:endParaRPr lang="en-GB" dirty="0"/>
          </a:p>
        </p:txBody>
      </p:sp>
      <p:sp>
        <p:nvSpPr>
          <p:cNvPr id="4" name="Slide Number Placeholder 3"/>
          <p:cNvSpPr>
            <a:spLocks noGrp="1"/>
          </p:cNvSpPr>
          <p:nvPr>
            <p:ph type="sldNum" sz="quarter" idx="10"/>
          </p:nvPr>
        </p:nvSpPr>
        <p:spPr/>
        <p:txBody>
          <a:bodyPr/>
          <a:lstStyle/>
          <a:p>
            <a:fld id="{8A992C1D-2BFA-4AF9-ACBF-EB79A88E7C43}" type="slidenum">
              <a:rPr lang="en-GB" smtClean="0"/>
              <a:t>3</a:t>
            </a:fld>
            <a:endParaRPr lang="en-GB"/>
          </a:p>
        </p:txBody>
      </p:sp>
    </p:spTree>
    <p:extLst>
      <p:ext uri="{BB962C8B-B14F-4D97-AF65-F5344CB8AC3E}">
        <p14:creationId xmlns:p14="http://schemas.microsoft.com/office/powerpoint/2010/main" val="20647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93775" y="768350"/>
            <a:ext cx="5114925" cy="3836988"/>
          </a:xfrm>
        </p:spPr>
      </p:sp>
      <p:sp>
        <p:nvSpPr>
          <p:cNvPr id="3" name="Huomautusten paikkamerkki 2"/>
          <p:cNvSpPr>
            <a:spLocks noGrp="1"/>
          </p:cNvSpPr>
          <p:nvPr>
            <p:ph type="body" idx="1"/>
          </p:nvPr>
        </p:nvSpPr>
        <p:spPr/>
        <p:txBody>
          <a:bodyPr/>
          <a:lstStyle/>
          <a:p>
            <a:r>
              <a:rPr lang="fi-FI" dirty="0" smtClean="0"/>
              <a:t>4 min</a:t>
            </a:r>
            <a:endParaRPr lang="fi-FI" dirty="0"/>
          </a:p>
        </p:txBody>
      </p:sp>
      <p:sp>
        <p:nvSpPr>
          <p:cNvPr id="4" name="Dian numeron paikkamerkki 3"/>
          <p:cNvSpPr>
            <a:spLocks noGrp="1"/>
          </p:cNvSpPr>
          <p:nvPr>
            <p:ph type="sldNum" sz="quarter" idx="10"/>
          </p:nvPr>
        </p:nvSpPr>
        <p:spPr/>
        <p:txBody>
          <a:bodyPr/>
          <a:lstStyle/>
          <a:p>
            <a:fld id="{D948811F-6F35-4246-8D1A-EA18817CE465}" type="slidenum">
              <a:rPr lang="sv-SE" smtClean="0">
                <a:solidFill>
                  <a:prstClr val="black"/>
                </a:solidFill>
                <a:latin typeface="Calibri"/>
              </a:rPr>
              <a:pPr/>
              <a:t>5</a:t>
            </a:fld>
            <a:endParaRPr lang="sv-SE">
              <a:solidFill>
                <a:prstClr val="black"/>
              </a:solidFill>
              <a:latin typeface="Calibri"/>
            </a:endParaRPr>
          </a:p>
        </p:txBody>
      </p:sp>
    </p:spTree>
    <p:extLst>
      <p:ext uri="{BB962C8B-B14F-4D97-AF65-F5344CB8AC3E}">
        <p14:creationId xmlns:p14="http://schemas.microsoft.com/office/powerpoint/2010/main" val="173458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2" name="Picture Placeholder 4"/>
          <p:cNvSpPr>
            <a:spLocks noGrp="1"/>
          </p:cNvSpPr>
          <p:nvPr>
            <p:ph type="pic" sz="quarter" idx="10"/>
          </p:nvPr>
        </p:nvSpPr>
        <p:spPr>
          <a:xfrm>
            <a:off x="3925473" y="-1251520"/>
            <a:ext cx="6045583" cy="6045583"/>
          </a:xfrm>
          <a:prstGeom prst="ellipse">
            <a:avLst/>
          </a:prstGeom>
        </p:spPr>
        <p:txBody>
          <a:bodyPr/>
          <a:lstStyle>
            <a:lvl1pPr marL="0" indent="0">
              <a:buNone/>
              <a:defRPr sz="1600"/>
            </a:lvl1pPr>
          </a:lstStyle>
          <a:p>
            <a:endParaRPr lang="en-GB" dirty="0"/>
          </a:p>
        </p:txBody>
      </p:sp>
      <p:sp>
        <p:nvSpPr>
          <p:cNvPr id="13" name="Donut 12"/>
          <p:cNvSpPr/>
          <p:nvPr userDrawn="1"/>
        </p:nvSpPr>
        <p:spPr>
          <a:xfrm>
            <a:off x="3491880" y="-1685113"/>
            <a:ext cx="6912768" cy="6912768"/>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6274" y="396000"/>
            <a:ext cx="2688677" cy="756000"/>
          </a:xfrm>
          <a:prstGeom prst="rect">
            <a:avLst/>
          </a:prstGeom>
        </p:spPr>
      </p:pic>
      <p:sp>
        <p:nvSpPr>
          <p:cNvPr id="18" name="Text Placeholder 9"/>
          <p:cNvSpPr>
            <a:spLocks noGrp="1"/>
          </p:cNvSpPr>
          <p:nvPr>
            <p:ph type="body" sz="quarter" idx="11" hasCustomPrompt="1"/>
          </p:nvPr>
        </p:nvSpPr>
        <p:spPr>
          <a:xfrm>
            <a:off x="270000" y="4149080"/>
            <a:ext cx="3528392" cy="504056"/>
          </a:xfrm>
          <a:prstGeom prst="rect">
            <a:avLst/>
          </a:prstGeom>
        </p:spPr>
        <p:txBody>
          <a:bodyPr/>
          <a:lstStyle>
            <a:lvl1pPr marL="0" indent="0">
              <a:buNone/>
              <a:defRPr sz="3000" baseline="0">
                <a:solidFill>
                  <a:schemeClr val="bg1"/>
                </a:solidFill>
              </a:defRPr>
            </a:lvl1pPr>
          </a:lstStyle>
          <a:p>
            <a:pPr lvl="0"/>
            <a:r>
              <a:rPr lang="en-GB" dirty="0" smtClean="0"/>
              <a:t>Presentation Title</a:t>
            </a:r>
            <a:endParaRPr lang="en-GB" dirty="0"/>
          </a:p>
        </p:txBody>
      </p:sp>
      <p:sp>
        <p:nvSpPr>
          <p:cNvPr id="8" name="Text Placeholder 3"/>
          <p:cNvSpPr>
            <a:spLocks noGrp="1"/>
          </p:cNvSpPr>
          <p:nvPr>
            <p:ph type="body" sz="quarter" idx="13" hasCustomPrompt="1"/>
          </p:nvPr>
        </p:nvSpPr>
        <p:spPr>
          <a:xfrm>
            <a:off x="3851920" y="6131808"/>
            <a:ext cx="4824536" cy="360040"/>
          </a:xfrm>
          <a:prstGeom prst="rect">
            <a:avLst/>
          </a:prstGeom>
        </p:spPr>
        <p:txBody>
          <a:bodyPr/>
          <a:lstStyle>
            <a:lvl1pPr marL="0" indent="0" algn="r">
              <a:spcBef>
                <a:spcPts val="0"/>
              </a:spcBef>
              <a:buNone/>
              <a:defRPr sz="1200" baseline="0">
                <a:solidFill>
                  <a:schemeClr val="bg1"/>
                </a:solidFill>
                <a:latin typeface="Calibri" pitchFamily="34" charset="0"/>
              </a:defRPr>
            </a:lvl1pPr>
          </a:lstStyle>
          <a:p>
            <a:pPr lvl="0"/>
            <a:r>
              <a:rPr lang="en-GB" dirty="0" smtClean="0"/>
              <a:t>Speaker | Location | Date</a:t>
            </a:r>
            <a:endParaRPr lang="en-GB" dirty="0"/>
          </a:p>
        </p:txBody>
      </p:sp>
    </p:spTree>
    <p:extLst>
      <p:ext uri="{BB962C8B-B14F-4D97-AF65-F5344CB8AC3E}">
        <p14:creationId xmlns:p14="http://schemas.microsoft.com/office/powerpoint/2010/main" val="4172420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16365" b="-44647"/>
          <a:stretch/>
        </p:blipFill>
        <p:spPr bwMode="auto">
          <a:xfrm>
            <a:off x="3850640" y="0"/>
            <a:ext cx="52933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6274" y="389224"/>
            <a:ext cx="2688677" cy="756000"/>
          </a:xfrm>
          <a:prstGeom prst="rect">
            <a:avLst/>
          </a:prstGeom>
        </p:spPr>
      </p:pic>
      <p:sp>
        <p:nvSpPr>
          <p:cNvPr id="6" name="Text Placeholder 11"/>
          <p:cNvSpPr>
            <a:spLocks noGrp="1"/>
          </p:cNvSpPr>
          <p:nvPr>
            <p:ph type="body" sz="quarter" idx="11" hasCustomPrompt="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smtClean="0"/>
              <a:t>Chapter Title</a:t>
            </a:r>
            <a:endParaRPr lang="en-GB" dirty="0"/>
          </a:p>
        </p:txBody>
      </p:sp>
    </p:spTree>
    <p:extLst>
      <p:ext uri="{BB962C8B-B14F-4D97-AF65-F5344CB8AC3E}">
        <p14:creationId xmlns:p14="http://schemas.microsoft.com/office/powerpoint/2010/main" val="2422706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2920" b="-44646"/>
          <a:stretch/>
        </p:blipFill>
        <p:spPr bwMode="auto">
          <a:xfrm>
            <a:off x="0" y="0"/>
            <a:ext cx="5934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1"/>
          <p:cNvSpPr>
            <a:spLocks noGrp="1"/>
          </p:cNvSpPr>
          <p:nvPr>
            <p:ph type="body" sz="quarter" idx="11" hasCustomPrompt="1"/>
          </p:nvPr>
        </p:nvSpPr>
        <p:spPr>
          <a:xfrm>
            <a:off x="4427984" y="4365104"/>
            <a:ext cx="432048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smtClean="0"/>
              <a:t>Chapter Title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6274" y="389224"/>
            <a:ext cx="2688677" cy="756000"/>
          </a:xfrm>
          <a:prstGeom prst="rect">
            <a:avLst/>
          </a:prstGeom>
        </p:spPr>
      </p:pic>
    </p:spTree>
    <p:extLst>
      <p:ext uri="{BB962C8B-B14F-4D97-AF65-F5344CB8AC3E}">
        <p14:creationId xmlns:p14="http://schemas.microsoft.com/office/powerpoint/2010/main" val="731820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0417" t="33928" r="-6740" b="130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1"/>
          <p:cNvSpPr>
            <a:spLocks noGrp="1"/>
          </p:cNvSpPr>
          <p:nvPr>
            <p:ph type="body" sz="quarter" idx="11" hasCustomPrompt="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smtClean="0"/>
              <a:t>Chapter Title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6274" y="389224"/>
            <a:ext cx="2688677" cy="756000"/>
          </a:xfrm>
          <a:prstGeom prst="rect">
            <a:avLst/>
          </a:prstGeom>
        </p:spPr>
      </p:pic>
    </p:spTree>
    <p:extLst>
      <p:ext uri="{BB962C8B-B14F-4D97-AF65-F5344CB8AC3E}">
        <p14:creationId xmlns:p14="http://schemas.microsoft.com/office/powerpoint/2010/main" val="13569184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37374939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5848" b="-2167"/>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2"/>
            <a:endParaRPr lang="en-GB" dirty="0"/>
          </a:p>
        </p:txBody>
      </p:sp>
    </p:spTree>
    <p:extLst>
      <p:ext uri="{BB962C8B-B14F-4D97-AF65-F5344CB8AC3E}">
        <p14:creationId xmlns:p14="http://schemas.microsoft.com/office/powerpoint/2010/main" val="733146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01654" y="0"/>
            <a:ext cx="1942345" cy="2609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7" hasCustomPrompt="1"/>
          </p:nvPr>
        </p:nvSpPr>
        <p:spPr>
          <a:xfrm>
            <a:off x="467545" y="541719"/>
            <a:ext cx="6269754"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8" name="Text Placeholder 4"/>
          <p:cNvSpPr>
            <a:spLocks noGrp="1"/>
          </p:cNvSpPr>
          <p:nvPr>
            <p:ph type="body" sz="quarter" idx="18" hasCustomPrompt="1"/>
          </p:nvPr>
        </p:nvSpPr>
        <p:spPr>
          <a:xfrm>
            <a:off x="467545" y="1196975"/>
            <a:ext cx="6246406"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solidFill>
                  <a:schemeClr val="tx1"/>
                </a:solidFill>
              </a:defRPr>
            </a:lvl3pPr>
            <a:lvl4pPr marL="1600200" indent="-180000">
              <a:lnSpc>
                <a:spcPct val="113000"/>
              </a:lnSpc>
              <a:buClr>
                <a:schemeClr val="tx2"/>
              </a:buClr>
              <a:buFont typeface="Arial" pitchFamily="34" charset="0"/>
              <a:buChar char="•"/>
              <a:defRPr/>
            </a:lvl4pPr>
            <a:lvl5pPr marL="1828800" indent="0">
              <a:buNone/>
              <a:defRPr/>
            </a:lvl5pPr>
            <a:lvl6pPr marL="2286000" indent="0">
              <a:buNone/>
              <a:defRPr/>
            </a:lvl6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p>
          <a:p>
            <a:pPr lvl="0"/>
            <a:endParaRPr lang="en-GB" dirty="0"/>
          </a:p>
        </p:txBody>
      </p:sp>
    </p:spTree>
    <p:extLst>
      <p:ext uri="{BB962C8B-B14F-4D97-AF65-F5344CB8AC3E}">
        <p14:creationId xmlns:p14="http://schemas.microsoft.com/office/powerpoint/2010/main" val="37831114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endParaRPr lang="en-GB" dirty="0" smtClean="0"/>
          </a:p>
        </p:txBody>
      </p:sp>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381" t="-23485"/>
          <a:stretch/>
        </p:blipFill>
        <p:spPr bwMode="auto">
          <a:xfrm>
            <a:off x="7001905" y="5335675"/>
            <a:ext cx="2142095" cy="1522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6" hasCustomPrompt="1"/>
          </p:nvPr>
        </p:nvSpPr>
        <p:spPr>
          <a:xfrm>
            <a:off x="467545" y="541719"/>
            <a:ext cx="5328592"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9" name="Text Placeholder 4"/>
          <p:cNvSpPr>
            <a:spLocks noGrp="1"/>
          </p:cNvSpPr>
          <p:nvPr>
            <p:ph type="body" sz="quarter" idx="17" hasCustomPrompt="1"/>
          </p:nvPr>
        </p:nvSpPr>
        <p:spPr>
          <a:xfrm>
            <a:off x="467545" y="1196975"/>
            <a:ext cx="5328592"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34380106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6313"/>
          <a:stretch/>
        </p:blipFill>
        <p:spPr bwMode="auto">
          <a:xfrm>
            <a:off x="6444208" y="0"/>
            <a:ext cx="3024336" cy="87412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4"/>
          <p:cNvSpPr>
            <a:spLocks noGrp="1"/>
          </p:cNvSpPr>
          <p:nvPr>
            <p:ph type="pic" sz="quarter" idx="16"/>
          </p:nvPr>
        </p:nvSpPr>
        <p:spPr>
          <a:xfrm>
            <a:off x="3347864" y="1196751"/>
            <a:ext cx="2520280" cy="4176465"/>
          </a:xfrm>
          <a:prstGeom prst="round2DiagRect">
            <a:avLst/>
          </a:prstGeom>
        </p:spPr>
        <p:txBody>
          <a:bodyPr/>
          <a:lstStyle>
            <a:lvl1pPr marL="0" indent="0">
              <a:buNone/>
              <a:defRPr sz="1600"/>
            </a:lvl1pPr>
          </a:lstStyle>
          <a:p>
            <a:endParaRPr lang="en-GB" dirty="0"/>
          </a:p>
        </p:txBody>
      </p:sp>
      <p:sp>
        <p:nvSpPr>
          <p:cNvPr id="9" name="Picture Placeholder 24"/>
          <p:cNvSpPr>
            <a:spLocks noGrp="1"/>
          </p:cNvSpPr>
          <p:nvPr>
            <p:ph type="pic" sz="quarter" idx="17"/>
          </p:nvPr>
        </p:nvSpPr>
        <p:spPr>
          <a:xfrm>
            <a:off x="6156177" y="1196751"/>
            <a:ext cx="2520280" cy="41764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8" hasCustomPrompt="1"/>
          </p:nvPr>
        </p:nvSpPr>
        <p:spPr>
          <a:xfrm>
            <a:off x="467545" y="541719"/>
            <a:ext cx="2592287"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10" name="Text Placeholder 4"/>
          <p:cNvSpPr>
            <a:spLocks noGrp="1"/>
          </p:cNvSpPr>
          <p:nvPr>
            <p:ph type="body" sz="quarter" idx="19" hasCustomPrompt="1"/>
          </p:nvPr>
        </p:nvSpPr>
        <p:spPr>
          <a:xfrm>
            <a:off x="467545" y="1196975"/>
            <a:ext cx="2592287" cy="4176713"/>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baseline="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34725361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endParaRPr lang="en-GB" dirty="0"/>
          </a:p>
        </p:txBody>
      </p:sp>
      <p:sp>
        <p:nvSpPr>
          <p:cNvPr id="5" name="Text Placeholder 4"/>
          <p:cNvSpPr>
            <a:spLocks noGrp="1"/>
          </p:cNvSpPr>
          <p:nvPr>
            <p:ph type="body" sz="quarter" idx="19" hasCustomPrompt="1"/>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tx2"/>
              </a:buClr>
              <a:buFont typeface="Arial" pitchFamily="34" charset="0"/>
              <a:buChar char="•"/>
              <a:defRPr sz="2000">
                <a:solidFill>
                  <a:schemeClr val="tx1"/>
                </a:solidFill>
              </a:defRPr>
            </a:lvl1pPr>
            <a:lvl2pPr marL="648000" indent="-180000" defTabSz="324000">
              <a:lnSpc>
                <a:spcPct val="114000"/>
              </a:lnSpc>
              <a:spcBef>
                <a:spcPts val="0"/>
              </a:spcBef>
              <a:buClr>
                <a:schemeClr val="tx2"/>
              </a:buClr>
              <a:buFont typeface="Arial" pitchFamily="34" charset="0"/>
              <a:buChar char="•"/>
              <a:defRPr sz="2000" baseline="0">
                <a:solidFill>
                  <a:schemeClr val="tx1"/>
                </a:solidFill>
              </a:defRPr>
            </a:lvl2pPr>
            <a:lvl3pPr indent="-180000" defTabSz="324000">
              <a:lnSpc>
                <a:spcPct val="113000"/>
              </a:lnSpc>
              <a:spcBef>
                <a:spcPts val="0"/>
              </a:spcBef>
              <a:buClr>
                <a:schemeClr val="tx2"/>
              </a:buClr>
              <a:defRPr sz="2000">
                <a:solidFill>
                  <a:schemeClr val="tx1"/>
                </a:solidFill>
              </a:defRPr>
            </a:lvl3pPr>
            <a:lvl4pPr marL="1600200" indent="-180000">
              <a:lnSpc>
                <a:spcPct val="113000"/>
              </a:lnSpc>
              <a:buClr>
                <a:schemeClr val="tx2"/>
              </a:buClr>
              <a:buFont typeface="Arial" pitchFamily="34" charset="0"/>
              <a:buChar char="•"/>
              <a:defRPr>
                <a:solidFill>
                  <a:schemeClr val="tx1"/>
                </a:solidFill>
              </a:defRPr>
            </a:lvl4pPr>
          </a:lstStyle>
          <a:p>
            <a:pPr lvl="0"/>
            <a:r>
              <a:rPr lang="en-GB" sz="2000" dirty="0" smtClean="0"/>
              <a:t>Text Here</a:t>
            </a:r>
          </a:p>
          <a:p>
            <a:pPr lvl="1"/>
            <a:r>
              <a:rPr lang="en-GB" dirty="0" smtClean="0"/>
              <a:t>Text Here </a:t>
            </a:r>
          </a:p>
          <a:p>
            <a:pPr lvl="2"/>
            <a:r>
              <a:rPr lang="en-GB" dirty="0" smtClean="0"/>
              <a:t>Text Here</a:t>
            </a:r>
          </a:p>
          <a:p>
            <a:pPr lvl="3"/>
            <a:r>
              <a:rPr lang="en-GB" dirty="0" smtClean="0"/>
              <a:t>Text Her</a:t>
            </a:r>
            <a:endParaRPr lang="en-GB" dirty="0"/>
          </a:p>
        </p:txBody>
      </p:sp>
    </p:spTree>
    <p:extLst>
      <p:ext uri="{BB962C8B-B14F-4D97-AF65-F5344CB8AC3E}">
        <p14:creationId xmlns:p14="http://schemas.microsoft.com/office/powerpoint/2010/main" val="27447260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endParaRPr lang="en-GB" dirty="0"/>
          </a:p>
        </p:txBody>
      </p:sp>
      <p:sp>
        <p:nvSpPr>
          <p:cNvPr id="7" name="Text Placeholder 2"/>
          <p:cNvSpPr>
            <a:spLocks noGrp="1"/>
          </p:cNvSpPr>
          <p:nvPr>
            <p:ph type="body" sz="quarter" idx="16" hasCustomPrompt="1"/>
          </p:nvPr>
        </p:nvSpPr>
        <p:spPr>
          <a:xfrm>
            <a:off x="467544" y="2276872"/>
            <a:ext cx="8208912"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8" name="Text Placeholder 4"/>
          <p:cNvSpPr>
            <a:spLocks noGrp="1"/>
          </p:cNvSpPr>
          <p:nvPr>
            <p:ph type="body" sz="quarter" idx="17" hasCustomPrompt="1"/>
          </p:nvPr>
        </p:nvSpPr>
        <p:spPr>
          <a:xfrm>
            <a:off x="467544" y="2924944"/>
            <a:ext cx="8208911" cy="2448744"/>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tx2"/>
              </a:buClr>
              <a:defRPr sz="2000"/>
            </a:lvl3pPr>
            <a:lvl4pPr marL="1144800" indent="-180000">
              <a:lnSpc>
                <a:spcPct val="113000"/>
              </a:lnSpc>
              <a:buClr>
                <a:schemeClr val="tx2"/>
              </a:buClr>
              <a:buFont typeface="Arial" pitchFamily="34" charset="0"/>
              <a:buChar char="•"/>
              <a:defRPr/>
            </a:lvl4pPr>
            <a:lvl5pPr marL="1602000" indent="-180000">
              <a:lnSpc>
                <a:spcPct val="113000"/>
              </a:lnSpc>
              <a:buClr>
                <a:schemeClr val="tx2"/>
              </a:buClr>
              <a:buFont typeface="Arial" pitchFamily="34" charset="0"/>
              <a:buChar char="•"/>
              <a:defRPr/>
            </a:lvl5pPr>
          </a:lstStyle>
          <a:p>
            <a:pPr lvl="0"/>
            <a:r>
              <a:rPr lang="en-GB" sz="2000" dirty="0" smtClean="0"/>
              <a:t>Text Here</a:t>
            </a:r>
          </a:p>
          <a:p>
            <a:pPr lvl="2"/>
            <a:r>
              <a:rPr lang="en-GB" dirty="0" smtClean="0"/>
              <a:t>Text Here</a:t>
            </a:r>
          </a:p>
          <a:p>
            <a:pPr lvl="3"/>
            <a:r>
              <a:rPr lang="en-GB" dirty="0" smtClean="0"/>
              <a:t>Text Here</a:t>
            </a:r>
          </a:p>
          <a:p>
            <a:pPr lvl="4"/>
            <a:r>
              <a:rPr lang="en-GB" dirty="0" smtClean="0"/>
              <a:t>Text Here</a:t>
            </a:r>
            <a:endParaRPr lang="en-GB" dirty="0"/>
          </a:p>
        </p:txBody>
      </p:sp>
    </p:spTree>
    <p:extLst>
      <p:ext uri="{BB962C8B-B14F-4D97-AF65-F5344CB8AC3E}">
        <p14:creationId xmlns:p14="http://schemas.microsoft.com/office/powerpoint/2010/main" val="7834217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sp>
        <p:nvSpPr>
          <p:cNvPr id="10" name="Picture Placeholder 4"/>
          <p:cNvSpPr>
            <a:spLocks noGrp="1"/>
          </p:cNvSpPr>
          <p:nvPr>
            <p:ph type="pic" sz="quarter" idx="10"/>
          </p:nvPr>
        </p:nvSpPr>
        <p:spPr>
          <a:xfrm>
            <a:off x="5100441" y="1464523"/>
            <a:ext cx="7368054" cy="7368054"/>
          </a:xfrm>
          <a:prstGeom prst="ellipse">
            <a:avLst/>
          </a:prstGeom>
        </p:spPr>
        <p:txBody>
          <a:bodyPr/>
          <a:lstStyle>
            <a:lvl1pPr marL="0" indent="0">
              <a:buNone/>
              <a:defRPr sz="1600"/>
            </a:lvl1pPr>
          </a:lstStyle>
          <a:p>
            <a:endParaRPr lang="en-GB" dirty="0"/>
          </a:p>
        </p:txBody>
      </p:sp>
      <p:sp>
        <p:nvSpPr>
          <p:cNvPr id="11" name="Donut 10"/>
          <p:cNvSpPr/>
          <p:nvPr userDrawn="1"/>
        </p:nvSpPr>
        <p:spPr>
          <a:xfrm>
            <a:off x="4572000" y="936082"/>
            <a:ext cx="8424936" cy="8424936"/>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6274" y="396000"/>
            <a:ext cx="2688677" cy="756000"/>
          </a:xfrm>
          <a:prstGeom prst="rect">
            <a:avLst/>
          </a:prstGeom>
        </p:spPr>
      </p:pic>
      <p:sp>
        <p:nvSpPr>
          <p:cNvPr id="18" name="Text Placeholder 3"/>
          <p:cNvSpPr>
            <a:spLocks noGrp="1"/>
          </p:cNvSpPr>
          <p:nvPr>
            <p:ph type="body" sz="quarter" idx="13" hasCustomPrompt="1"/>
          </p:nvPr>
        </p:nvSpPr>
        <p:spPr>
          <a:xfrm>
            <a:off x="288000" y="4221088"/>
            <a:ext cx="3600400" cy="360040"/>
          </a:xfrm>
          <a:prstGeom prst="rect">
            <a:avLst/>
          </a:prstGeom>
        </p:spPr>
        <p:txBody>
          <a:bodyPr/>
          <a:lstStyle>
            <a:lvl1pPr marL="0" indent="0" algn="l">
              <a:spcBef>
                <a:spcPts val="0"/>
              </a:spcBef>
              <a:buNone/>
              <a:defRPr sz="1200" baseline="0">
                <a:solidFill>
                  <a:schemeClr val="bg1"/>
                </a:solidFill>
                <a:latin typeface="Calibri" pitchFamily="34" charset="0"/>
              </a:defRPr>
            </a:lvl1pPr>
          </a:lstStyle>
          <a:p>
            <a:pPr lvl="0"/>
            <a:r>
              <a:rPr lang="en-GB" dirty="0" smtClean="0"/>
              <a:t>Speaker | Location | Date</a:t>
            </a:r>
            <a:endParaRPr lang="en-GB" dirty="0"/>
          </a:p>
        </p:txBody>
      </p:sp>
      <p:sp>
        <p:nvSpPr>
          <p:cNvPr id="19" name="Text Placeholder 9"/>
          <p:cNvSpPr>
            <a:spLocks noGrp="1"/>
          </p:cNvSpPr>
          <p:nvPr>
            <p:ph type="body" sz="quarter" idx="11" hasCustomPrompt="1"/>
          </p:nvPr>
        </p:nvSpPr>
        <p:spPr>
          <a:xfrm>
            <a:off x="270000" y="3501008"/>
            <a:ext cx="3528392" cy="504056"/>
          </a:xfrm>
          <a:prstGeom prst="rect">
            <a:avLst/>
          </a:prstGeom>
        </p:spPr>
        <p:txBody>
          <a:bodyPr/>
          <a:lstStyle>
            <a:lvl1pPr marL="0" indent="0">
              <a:buNone/>
              <a:defRPr sz="3000" baseline="0">
                <a:solidFill>
                  <a:schemeClr val="bg1"/>
                </a:solidFill>
              </a:defRPr>
            </a:lvl1pPr>
          </a:lstStyle>
          <a:p>
            <a:pPr lvl="0"/>
            <a:r>
              <a:rPr lang="en-GB" dirty="0" smtClean="0"/>
              <a:t>Presentation Title</a:t>
            </a:r>
            <a:endParaRPr lang="en-GB" dirty="0"/>
          </a:p>
        </p:txBody>
      </p:sp>
    </p:spTree>
    <p:extLst>
      <p:ext uri="{BB962C8B-B14F-4D97-AF65-F5344CB8AC3E}">
        <p14:creationId xmlns:p14="http://schemas.microsoft.com/office/powerpoint/2010/main" val="12065858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7447" y="1196627"/>
            <a:ext cx="1512168" cy="2376265"/>
          </a:xfrm>
          <a:prstGeom prst="round2DiagRect">
            <a:avLst/>
          </a:prstGeom>
        </p:spPr>
        <p:txBody>
          <a:bodyPr/>
          <a:lstStyle>
            <a:lvl1pPr marL="0" indent="0">
              <a:buNone/>
              <a:defRPr sz="1600"/>
            </a:lvl1pPr>
          </a:lstStyle>
          <a:p>
            <a:endParaRPr lang="en-GB" dirty="0" smtClean="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25" name="Picture Placeholder 24"/>
          <p:cNvSpPr>
            <a:spLocks noGrp="1"/>
          </p:cNvSpPr>
          <p:nvPr>
            <p:ph type="pic" sz="quarter" idx="15"/>
          </p:nvPr>
        </p:nvSpPr>
        <p:spPr>
          <a:xfrm>
            <a:off x="5292725" y="3788891"/>
            <a:ext cx="3383731" cy="1584325"/>
          </a:xfrm>
          <a:prstGeom prst="round2DiagRect">
            <a:avLst/>
          </a:prstGeom>
        </p:spPr>
        <p:txBody>
          <a:bodyPr/>
          <a:lstStyle>
            <a:lvl1pPr marL="0" indent="0">
              <a:buNone/>
              <a:defRPr sz="1600"/>
            </a:lvl1pPr>
          </a:lstStyle>
          <a:p>
            <a:endParaRPr lang="en-GB" dirty="0"/>
          </a:p>
        </p:txBody>
      </p:sp>
      <p:sp>
        <p:nvSpPr>
          <p:cNvPr id="28" name="Picture Placeholder 24"/>
          <p:cNvSpPr>
            <a:spLocks noGrp="1"/>
          </p:cNvSpPr>
          <p:nvPr>
            <p:ph type="pic" sz="quarter" idx="17"/>
          </p:nvPr>
        </p:nvSpPr>
        <p:spPr>
          <a:xfrm>
            <a:off x="7164288" y="1196602"/>
            <a:ext cx="1512168" cy="23762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6"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9"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4800" indent="-180000">
              <a:lnSpc>
                <a:spcPct val="113000"/>
              </a:lnSpc>
              <a:buClr>
                <a:schemeClr val="tx2"/>
              </a:buClr>
              <a:buFont typeface="Arial" pitchFamily="34" charset="0"/>
              <a:buChar char="•"/>
              <a:defRPr sz="2000"/>
            </a:lvl3pPr>
            <a:lvl4pPr marL="1602000" indent="-180000">
              <a:lnSpc>
                <a:spcPct val="113000"/>
              </a:lnSpc>
              <a:buClr>
                <a:schemeClr val="tx2"/>
              </a:buClr>
              <a:buFont typeface="Arial" pitchFamily="34" charset="0"/>
              <a:buChar char="•"/>
              <a:defRPr/>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13537079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endParaRPr lang="en-GB" dirty="0" smtClean="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2000" indent="-180000">
              <a:lnSpc>
                <a:spcPct val="113000"/>
              </a:lnSpc>
              <a:buClr>
                <a:schemeClr val="tx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32640206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1"/>
            <a:endParaRPr lang="en-GB" dirty="0" smtClean="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6614137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25" name="Picture Placeholder 24"/>
          <p:cNvSpPr>
            <a:spLocks noGrp="1"/>
          </p:cNvSpPr>
          <p:nvPr>
            <p:ph type="pic" sz="quarter" idx="15"/>
          </p:nvPr>
        </p:nvSpPr>
        <p:spPr>
          <a:xfrm>
            <a:off x="5292725" y="3429000"/>
            <a:ext cx="3383731" cy="1944216"/>
          </a:xfrm>
          <a:prstGeom prst="round2DiagRect">
            <a:avLst/>
          </a:prstGeom>
        </p:spPr>
        <p:txBody>
          <a:bodyPr/>
          <a:lstStyle>
            <a:lvl1pPr marL="0" indent="0">
              <a:buNone/>
              <a:defRPr sz="1600"/>
            </a:lvl1pPr>
          </a:lstStyle>
          <a:p>
            <a:endParaRPr lang="en-GB" dirty="0"/>
          </a:p>
        </p:txBody>
      </p:sp>
      <p:sp>
        <p:nvSpPr>
          <p:cNvPr id="8" name="Picture Placeholder 24"/>
          <p:cNvSpPr>
            <a:spLocks noGrp="1"/>
          </p:cNvSpPr>
          <p:nvPr>
            <p:ph type="pic" sz="quarter" idx="16"/>
          </p:nvPr>
        </p:nvSpPr>
        <p:spPr>
          <a:xfrm>
            <a:off x="5292080" y="1196752"/>
            <a:ext cx="3383731" cy="1950720"/>
          </a:xfrm>
          <a:prstGeom prst="round2DiagRect">
            <a:avLst/>
          </a:prstGeom>
        </p:spPr>
        <p:txBody>
          <a:bodyPr/>
          <a:lstStyle>
            <a:lvl1pPr marL="0" indent="0">
              <a:buNone/>
              <a:defRPr sz="1600"/>
            </a:lvl1pPr>
          </a:lstStyle>
          <a:p>
            <a:endParaRPr lang="en-GB" dirty="0"/>
          </a:p>
        </p:txBody>
      </p:sp>
      <p:sp>
        <p:nvSpPr>
          <p:cNvPr id="9"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10"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8124589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123729" y="3785892"/>
            <a:ext cx="4906592" cy="368300"/>
          </a:xfrm>
          <a:prstGeom prst="rect">
            <a:avLst/>
          </a:prstGeom>
        </p:spPr>
        <p:txBody>
          <a:bodyPr/>
          <a:lstStyle>
            <a:lvl1pPr marL="0" indent="0" algn="ctr">
              <a:buNone/>
              <a:defRPr sz="2000">
                <a:solidFill>
                  <a:srgbClr val="004494"/>
                </a:solidFill>
              </a:defRPr>
            </a:lvl1pPr>
          </a:lstStyle>
          <a:p>
            <a:pPr lvl="0"/>
            <a:r>
              <a:rPr lang="en-GB" dirty="0" smtClean="0"/>
              <a:t>Additional Information</a:t>
            </a:r>
            <a:endParaRPr lang="en-GB" dirty="0"/>
          </a:p>
        </p:txBody>
      </p:sp>
      <p:sp>
        <p:nvSpPr>
          <p:cNvPr id="3" name="TextBox 2"/>
          <p:cNvSpPr txBox="1"/>
          <p:nvPr userDrawn="1"/>
        </p:nvSpPr>
        <p:spPr>
          <a:xfrm>
            <a:off x="0" y="3127898"/>
            <a:ext cx="9144000" cy="369332"/>
          </a:xfrm>
          <a:prstGeom prst="rect">
            <a:avLst/>
          </a:prstGeom>
          <a:noFill/>
        </p:spPr>
        <p:txBody>
          <a:bodyPr wrap="square" rtlCol="0">
            <a:spAutoFit/>
          </a:bodyPr>
          <a:lstStyle/>
          <a:p>
            <a:pPr algn="ctr"/>
            <a:r>
              <a:rPr lang="en-GB" dirty="0" err="1" smtClean="0">
                <a:solidFill>
                  <a:srgbClr val="004494"/>
                </a:solidFill>
              </a:rPr>
              <a:t>eitdigital.eu</a:t>
            </a:r>
            <a:endParaRPr lang="en-GB" dirty="0">
              <a:solidFill>
                <a:srgbClr val="004494"/>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07904" y="2276872"/>
            <a:ext cx="2688677" cy="756000"/>
          </a:xfrm>
          <a:prstGeom prst="rect">
            <a:avLst/>
          </a:prstGeom>
        </p:spPr>
      </p:pic>
    </p:spTree>
    <p:extLst>
      <p:ext uri="{BB962C8B-B14F-4D97-AF65-F5344CB8AC3E}">
        <p14:creationId xmlns:p14="http://schemas.microsoft.com/office/powerpoint/2010/main" val="10177861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5848" b="-2167"/>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baseline="0"/>
            </a:lvl3pPr>
            <a:lvl4pPr marL="1600200" indent="-180000">
              <a:lnSpc>
                <a:spcPct val="113000"/>
              </a:lnSpc>
              <a:buClr>
                <a:schemeClr val="bg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2"/>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9099638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201654" y="0"/>
            <a:ext cx="1942345" cy="2609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7" hasCustomPrompt="1"/>
          </p:nvPr>
        </p:nvSpPr>
        <p:spPr>
          <a:xfrm>
            <a:off x="467545" y="541719"/>
            <a:ext cx="6264695"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8" name="Text Placeholder 4"/>
          <p:cNvSpPr>
            <a:spLocks noGrp="1"/>
          </p:cNvSpPr>
          <p:nvPr>
            <p:ph type="body" sz="quarter" idx="18" hasCustomPrompt="1"/>
          </p:nvPr>
        </p:nvSpPr>
        <p:spPr>
          <a:xfrm>
            <a:off x="467545" y="1196975"/>
            <a:ext cx="6246406"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solidFill>
                  <a:schemeClr val="tx1"/>
                </a:solidFill>
              </a:defRPr>
            </a:lvl3pPr>
            <a:lvl4pPr marL="1600200" indent="-180000">
              <a:lnSpc>
                <a:spcPct val="113000"/>
              </a:lnSpc>
              <a:buClr>
                <a:schemeClr val="bg2"/>
              </a:buClr>
              <a:buFont typeface="Arial" pitchFamily="34" charset="0"/>
              <a:buChar char="•"/>
              <a:defRPr/>
            </a:lvl4pPr>
            <a:lvl5pPr marL="1828800" indent="0">
              <a:buNone/>
              <a:defRPr/>
            </a:lvl5pPr>
            <a:lvl6pPr marL="2286000" indent="0">
              <a:buNone/>
              <a:defRPr/>
            </a:lvl6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p>
          <a:p>
            <a:pPr lvl="0"/>
            <a:endParaRPr lang="en-GB" dirty="0"/>
          </a:p>
        </p:txBody>
      </p:sp>
      <p:pic>
        <p:nvPicPr>
          <p:cNvPr id="9"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11710697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endParaRPr lang="en-GB" dirty="0" smtClean="0"/>
          </a:p>
        </p:txBody>
      </p:sp>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381" t="-23485"/>
          <a:stretch/>
        </p:blipFill>
        <p:spPr bwMode="auto">
          <a:xfrm>
            <a:off x="7001905" y="5335675"/>
            <a:ext cx="2142095" cy="1522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6" hasCustomPrompt="1"/>
          </p:nvPr>
        </p:nvSpPr>
        <p:spPr>
          <a:xfrm>
            <a:off x="467545" y="541719"/>
            <a:ext cx="5328592"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9" name="Text Placeholder 4"/>
          <p:cNvSpPr>
            <a:spLocks noGrp="1"/>
          </p:cNvSpPr>
          <p:nvPr>
            <p:ph type="body" sz="quarter" idx="17" hasCustomPrompt="1"/>
          </p:nvPr>
        </p:nvSpPr>
        <p:spPr>
          <a:xfrm>
            <a:off x="467545" y="1196975"/>
            <a:ext cx="5328592"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16068033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26313"/>
          <a:stretch/>
        </p:blipFill>
        <p:spPr bwMode="auto">
          <a:xfrm>
            <a:off x="6444208" y="0"/>
            <a:ext cx="3024336" cy="87412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4"/>
          <p:cNvSpPr>
            <a:spLocks noGrp="1"/>
          </p:cNvSpPr>
          <p:nvPr>
            <p:ph type="pic" sz="quarter" idx="16"/>
          </p:nvPr>
        </p:nvSpPr>
        <p:spPr>
          <a:xfrm>
            <a:off x="3347864" y="1196751"/>
            <a:ext cx="2520280" cy="4176465"/>
          </a:xfrm>
          <a:prstGeom prst="round2DiagRect">
            <a:avLst/>
          </a:prstGeom>
        </p:spPr>
        <p:txBody>
          <a:bodyPr/>
          <a:lstStyle>
            <a:lvl1pPr marL="0" indent="0">
              <a:buNone/>
              <a:defRPr sz="1600"/>
            </a:lvl1pPr>
          </a:lstStyle>
          <a:p>
            <a:endParaRPr lang="en-GB" dirty="0"/>
          </a:p>
        </p:txBody>
      </p:sp>
      <p:sp>
        <p:nvSpPr>
          <p:cNvPr id="9" name="Picture Placeholder 24"/>
          <p:cNvSpPr>
            <a:spLocks noGrp="1"/>
          </p:cNvSpPr>
          <p:nvPr>
            <p:ph type="pic" sz="quarter" idx="17"/>
          </p:nvPr>
        </p:nvSpPr>
        <p:spPr>
          <a:xfrm>
            <a:off x="6156177" y="1196751"/>
            <a:ext cx="2520280" cy="41764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8" hasCustomPrompt="1"/>
          </p:nvPr>
        </p:nvSpPr>
        <p:spPr>
          <a:xfrm>
            <a:off x="467545" y="541719"/>
            <a:ext cx="2592287"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10" name="Text Placeholder 4"/>
          <p:cNvSpPr>
            <a:spLocks noGrp="1"/>
          </p:cNvSpPr>
          <p:nvPr>
            <p:ph type="body" sz="quarter" idx="19" hasCustomPrompt="1"/>
          </p:nvPr>
        </p:nvSpPr>
        <p:spPr>
          <a:xfrm>
            <a:off x="467545" y="1196975"/>
            <a:ext cx="2592287" cy="4176713"/>
          </a:xfrm>
          <a:prstGeom prst="rect">
            <a:avLst/>
          </a:prstGeom>
        </p:spPr>
        <p:txBody>
          <a:bodyPr/>
          <a:lstStyle>
            <a:lvl1pPr marL="0" indent="-180000">
              <a:lnSpc>
                <a:spcPct val="114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sz="2000" baseline="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1"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39415599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endParaRPr lang="en-GB" dirty="0"/>
          </a:p>
        </p:txBody>
      </p:sp>
      <p:sp>
        <p:nvSpPr>
          <p:cNvPr id="5" name="Text Placeholder 4"/>
          <p:cNvSpPr>
            <a:spLocks noGrp="1"/>
          </p:cNvSpPr>
          <p:nvPr>
            <p:ph type="body" sz="quarter" idx="19" hasCustomPrompt="1"/>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bg2"/>
              </a:buClr>
              <a:buFont typeface="Arial" pitchFamily="34" charset="0"/>
              <a:buChar char="•"/>
              <a:defRPr sz="2000">
                <a:solidFill>
                  <a:schemeClr val="tx1"/>
                </a:solidFill>
              </a:defRPr>
            </a:lvl1pPr>
            <a:lvl2pPr marL="648000" indent="-180000" defTabSz="324000">
              <a:lnSpc>
                <a:spcPct val="114000"/>
              </a:lnSpc>
              <a:spcBef>
                <a:spcPts val="0"/>
              </a:spcBef>
              <a:buClr>
                <a:schemeClr val="bg2"/>
              </a:buClr>
              <a:buFont typeface="Arial" pitchFamily="34" charset="0"/>
              <a:buChar char="•"/>
              <a:defRPr sz="2000" baseline="0">
                <a:solidFill>
                  <a:schemeClr val="tx1"/>
                </a:solidFill>
              </a:defRPr>
            </a:lvl2pPr>
            <a:lvl3pPr indent="-180000" defTabSz="324000">
              <a:lnSpc>
                <a:spcPct val="113000"/>
              </a:lnSpc>
              <a:spcBef>
                <a:spcPts val="0"/>
              </a:spcBef>
              <a:buClr>
                <a:schemeClr val="bg2"/>
              </a:buClr>
              <a:defRPr sz="2000">
                <a:solidFill>
                  <a:schemeClr val="tx1"/>
                </a:solidFill>
              </a:defRPr>
            </a:lvl3pPr>
            <a:lvl4pPr marL="1600200" indent="-180000">
              <a:lnSpc>
                <a:spcPct val="113000"/>
              </a:lnSpc>
              <a:buClr>
                <a:schemeClr val="bg2"/>
              </a:buClr>
              <a:buFont typeface="Arial" pitchFamily="34" charset="0"/>
              <a:buChar char="•"/>
              <a:defRPr>
                <a:solidFill>
                  <a:schemeClr val="tx1"/>
                </a:solidFill>
              </a:defRPr>
            </a:lvl4pPr>
          </a:lstStyle>
          <a:p>
            <a:pPr lvl="0"/>
            <a:r>
              <a:rPr lang="en-GB" sz="2000" dirty="0" smtClean="0"/>
              <a:t>Text Here</a:t>
            </a:r>
          </a:p>
          <a:p>
            <a:pPr lvl="1"/>
            <a:r>
              <a:rPr lang="en-GB" dirty="0" smtClean="0"/>
              <a:t>Text Here </a:t>
            </a:r>
          </a:p>
          <a:p>
            <a:pPr lvl="2"/>
            <a:r>
              <a:rPr lang="en-GB" dirty="0" smtClean="0"/>
              <a:t>Text Here</a:t>
            </a:r>
          </a:p>
          <a:p>
            <a:pPr lvl="3"/>
            <a:r>
              <a:rPr lang="en-GB" dirty="0" smtClean="0"/>
              <a:t>Text Her</a:t>
            </a:r>
            <a:endParaRPr lang="en-GB" dirty="0"/>
          </a:p>
        </p:txBody>
      </p:sp>
    </p:spTree>
    <p:extLst>
      <p:ext uri="{BB962C8B-B14F-4D97-AF65-F5344CB8AC3E}">
        <p14:creationId xmlns:p14="http://schemas.microsoft.com/office/powerpoint/2010/main" val="2815639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03">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996455" y="2109017"/>
            <a:ext cx="5691664" cy="5691664"/>
          </a:xfrm>
          <a:prstGeom prst="ellipse">
            <a:avLst/>
          </a:prstGeom>
        </p:spPr>
        <p:txBody>
          <a:bodyPr/>
          <a:lstStyle>
            <a:lvl1pPr marL="0" indent="0">
              <a:buNone/>
              <a:defRPr sz="1600"/>
            </a:lvl1pPr>
          </a:lstStyle>
          <a:p>
            <a:endParaRPr lang="en-GB" dirty="0"/>
          </a:p>
        </p:txBody>
      </p:sp>
      <p:sp>
        <p:nvSpPr>
          <p:cNvPr id="9" name="Donut 8"/>
          <p:cNvSpPr/>
          <p:nvPr userDrawn="1"/>
        </p:nvSpPr>
        <p:spPr>
          <a:xfrm>
            <a:off x="-1404664" y="1700808"/>
            <a:ext cx="6508082" cy="6508082"/>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3"/>
          <p:cNvSpPr>
            <a:spLocks noGrp="1"/>
          </p:cNvSpPr>
          <p:nvPr>
            <p:ph type="body" sz="quarter" idx="14" hasCustomPrompt="1"/>
          </p:nvPr>
        </p:nvSpPr>
        <p:spPr>
          <a:xfrm>
            <a:off x="5246292" y="4869160"/>
            <a:ext cx="3600400" cy="360040"/>
          </a:xfrm>
          <a:prstGeom prst="rect">
            <a:avLst/>
          </a:prstGeom>
        </p:spPr>
        <p:txBody>
          <a:bodyPr/>
          <a:lstStyle>
            <a:lvl1pPr marL="0" indent="0" algn="l">
              <a:spcBef>
                <a:spcPts val="0"/>
              </a:spcBef>
              <a:buNone/>
              <a:defRPr sz="1200" baseline="0">
                <a:solidFill>
                  <a:schemeClr val="bg1"/>
                </a:solidFill>
                <a:latin typeface="Calibri" pitchFamily="34" charset="0"/>
              </a:defRPr>
            </a:lvl1pPr>
          </a:lstStyle>
          <a:p>
            <a:pPr lvl="0"/>
            <a:r>
              <a:rPr lang="en-GB" dirty="0" smtClean="0"/>
              <a:t>Speaker | Location | Date</a:t>
            </a:r>
            <a:endParaRPr lang="en-GB" dirty="0"/>
          </a:p>
        </p:txBody>
      </p:sp>
      <p:sp>
        <p:nvSpPr>
          <p:cNvPr id="16" name="Text Placeholder 9"/>
          <p:cNvSpPr>
            <a:spLocks noGrp="1"/>
          </p:cNvSpPr>
          <p:nvPr>
            <p:ph type="body" sz="quarter" idx="15" hasCustomPrompt="1"/>
          </p:nvPr>
        </p:nvSpPr>
        <p:spPr>
          <a:xfrm>
            <a:off x="5228292" y="4149080"/>
            <a:ext cx="3528392" cy="504056"/>
          </a:xfrm>
          <a:prstGeom prst="rect">
            <a:avLst/>
          </a:prstGeom>
        </p:spPr>
        <p:txBody>
          <a:bodyPr/>
          <a:lstStyle>
            <a:lvl1pPr marL="0" indent="0">
              <a:buNone/>
              <a:defRPr sz="3000" baseline="0">
                <a:solidFill>
                  <a:schemeClr val="bg1"/>
                </a:solidFill>
              </a:defRPr>
            </a:lvl1pPr>
          </a:lstStyle>
          <a:p>
            <a:pPr lvl="0"/>
            <a:r>
              <a:rPr lang="en-GB" dirty="0" smtClean="0"/>
              <a:t>Presentation Title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6274" y="396000"/>
            <a:ext cx="2688677" cy="756000"/>
          </a:xfrm>
          <a:prstGeom prst="rect">
            <a:avLst/>
          </a:prstGeom>
        </p:spPr>
      </p:pic>
    </p:spTree>
    <p:extLst>
      <p:ext uri="{BB962C8B-B14F-4D97-AF65-F5344CB8AC3E}">
        <p14:creationId xmlns:p14="http://schemas.microsoft.com/office/powerpoint/2010/main" val="88617272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endParaRPr lang="en-GB" dirty="0"/>
          </a:p>
        </p:txBody>
      </p:sp>
      <p:sp>
        <p:nvSpPr>
          <p:cNvPr id="7" name="Text Placeholder 2"/>
          <p:cNvSpPr>
            <a:spLocks noGrp="1"/>
          </p:cNvSpPr>
          <p:nvPr>
            <p:ph type="body" sz="quarter" idx="16" hasCustomPrompt="1"/>
          </p:nvPr>
        </p:nvSpPr>
        <p:spPr>
          <a:xfrm>
            <a:off x="467544" y="2276872"/>
            <a:ext cx="8208912"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8" name="Text Placeholder 4"/>
          <p:cNvSpPr>
            <a:spLocks noGrp="1"/>
          </p:cNvSpPr>
          <p:nvPr>
            <p:ph type="body" sz="quarter" idx="17" hasCustomPrompt="1"/>
          </p:nvPr>
        </p:nvSpPr>
        <p:spPr>
          <a:xfrm>
            <a:off x="467544" y="2924944"/>
            <a:ext cx="8208911" cy="2448744"/>
          </a:xfrm>
          <a:prstGeom prst="rect">
            <a:avLst/>
          </a:prstGeom>
        </p:spPr>
        <p:txBody>
          <a:bodyPr/>
          <a:lstStyle>
            <a:lvl1pPr marL="0" indent="-180000">
              <a:lnSpc>
                <a:spcPct val="114000"/>
              </a:lnSpc>
              <a:buClr>
                <a:schemeClr val="bg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bg2"/>
              </a:buClr>
              <a:defRPr sz="2000"/>
            </a:lvl3pPr>
            <a:lvl4pPr marL="1144800" indent="-180000">
              <a:lnSpc>
                <a:spcPct val="113000"/>
              </a:lnSpc>
              <a:buClr>
                <a:schemeClr val="bg2"/>
              </a:buClr>
              <a:buFont typeface="Arial" pitchFamily="34" charset="0"/>
              <a:buChar char="•"/>
              <a:defRPr/>
            </a:lvl4pPr>
            <a:lvl5pPr marL="1602000" indent="-180000">
              <a:lnSpc>
                <a:spcPct val="113000"/>
              </a:lnSpc>
              <a:buClr>
                <a:schemeClr val="bg2"/>
              </a:buClr>
              <a:buFont typeface="Arial" pitchFamily="34" charset="0"/>
              <a:buChar char="•"/>
              <a:defRPr/>
            </a:lvl5pPr>
          </a:lstStyle>
          <a:p>
            <a:pPr lvl="0"/>
            <a:r>
              <a:rPr lang="en-GB" sz="2000" dirty="0" smtClean="0"/>
              <a:t>Text Here</a:t>
            </a:r>
          </a:p>
          <a:p>
            <a:pPr lvl="2"/>
            <a:r>
              <a:rPr lang="en-GB" dirty="0" smtClean="0"/>
              <a:t>Text Here</a:t>
            </a:r>
          </a:p>
          <a:p>
            <a:pPr lvl="3"/>
            <a:r>
              <a:rPr lang="en-GB" dirty="0" smtClean="0"/>
              <a:t>Text Here</a:t>
            </a:r>
          </a:p>
          <a:p>
            <a:pPr lvl="4"/>
            <a:r>
              <a:rPr lang="en-GB" dirty="0" smtClean="0"/>
              <a:t>Text Here</a:t>
            </a:r>
            <a:endParaRPr lang="en-GB" dirty="0"/>
          </a:p>
        </p:txBody>
      </p:sp>
      <p:pic>
        <p:nvPicPr>
          <p:cNvPr id="6"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20419031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7447" y="1196627"/>
            <a:ext cx="1512168" cy="2376265"/>
          </a:xfrm>
          <a:prstGeom prst="round2DiagRect">
            <a:avLst/>
          </a:prstGeom>
        </p:spPr>
        <p:txBody>
          <a:bodyPr/>
          <a:lstStyle>
            <a:lvl1pPr marL="0" indent="0">
              <a:buNone/>
              <a:defRPr sz="1600"/>
            </a:lvl1pPr>
          </a:lstStyle>
          <a:p>
            <a:endParaRPr lang="en-GB" dirty="0" smtClean="0"/>
          </a:p>
        </p:txBody>
      </p:sp>
      <p:sp>
        <p:nvSpPr>
          <p:cNvPr id="25" name="Picture Placeholder 24"/>
          <p:cNvSpPr>
            <a:spLocks noGrp="1"/>
          </p:cNvSpPr>
          <p:nvPr>
            <p:ph type="pic" sz="quarter" idx="15"/>
          </p:nvPr>
        </p:nvSpPr>
        <p:spPr>
          <a:xfrm>
            <a:off x="5292725" y="3788891"/>
            <a:ext cx="3383731" cy="1584325"/>
          </a:xfrm>
          <a:prstGeom prst="round2DiagRect">
            <a:avLst/>
          </a:prstGeom>
        </p:spPr>
        <p:txBody>
          <a:bodyPr/>
          <a:lstStyle>
            <a:lvl1pPr marL="0" indent="0">
              <a:buNone/>
              <a:defRPr sz="1600"/>
            </a:lvl1pPr>
          </a:lstStyle>
          <a:p>
            <a:endParaRPr lang="en-GB" dirty="0"/>
          </a:p>
        </p:txBody>
      </p:sp>
      <p:sp>
        <p:nvSpPr>
          <p:cNvPr id="28" name="Picture Placeholder 24"/>
          <p:cNvSpPr>
            <a:spLocks noGrp="1"/>
          </p:cNvSpPr>
          <p:nvPr>
            <p:ph type="pic" sz="quarter" idx="17"/>
          </p:nvPr>
        </p:nvSpPr>
        <p:spPr>
          <a:xfrm>
            <a:off x="7164288" y="1196602"/>
            <a:ext cx="1512168" cy="23762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6" hasCustomPrompt="1"/>
          </p:nvPr>
        </p:nvSpPr>
        <p:spPr>
          <a:xfrm>
            <a:off x="467545" y="541719"/>
            <a:ext cx="4536503"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9"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4800" indent="-180000">
              <a:lnSpc>
                <a:spcPct val="113000"/>
              </a:lnSpc>
              <a:buClr>
                <a:schemeClr val="bg2"/>
              </a:buClr>
              <a:buFont typeface="Arial" pitchFamily="34" charset="0"/>
              <a:buChar char="•"/>
              <a:defRPr sz="2000"/>
            </a:lvl3pPr>
            <a:lvl4pPr marL="1602000" indent="-180000">
              <a:lnSpc>
                <a:spcPct val="113000"/>
              </a:lnSpc>
              <a:buClr>
                <a:schemeClr val="bg2"/>
              </a:buClr>
              <a:buFont typeface="Arial" pitchFamily="34" charset="0"/>
              <a:buChar char="•"/>
              <a:defRPr/>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0"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21409629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endParaRPr lang="en-GB" dirty="0" smtClean="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lvl3pPr>
            <a:lvl4pPr marL="1602000" indent="-180000">
              <a:lnSpc>
                <a:spcPct val="113000"/>
              </a:lnSpc>
              <a:buClr>
                <a:schemeClr val="bg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pic>
        <p:nvPicPr>
          <p:cNvPr id="10"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41711904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lvl3pPr>
            <a:lvl4pPr marL="1600200" indent="-180000">
              <a:lnSpc>
                <a:spcPct val="113000"/>
              </a:lnSpc>
              <a:buClr>
                <a:schemeClr val="bg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1"/>
            <a:endParaRPr lang="en-GB" dirty="0" smtClean="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endParaRPr lang="en-GB" dirty="0"/>
          </a:p>
        </p:txBody>
      </p:sp>
      <p:pic>
        <p:nvPicPr>
          <p:cNvPr id="11"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422058378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5292725" y="3429000"/>
            <a:ext cx="3383731" cy="1944216"/>
          </a:xfrm>
          <a:prstGeom prst="round2DiagRect">
            <a:avLst/>
          </a:prstGeom>
        </p:spPr>
        <p:txBody>
          <a:bodyPr/>
          <a:lstStyle>
            <a:lvl1pPr marL="0" indent="0">
              <a:buNone/>
              <a:defRPr sz="1600"/>
            </a:lvl1pPr>
          </a:lstStyle>
          <a:p>
            <a:endParaRPr lang="en-GB" dirty="0"/>
          </a:p>
        </p:txBody>
      </p:sp>
      <p:sp>
        <p:nvSpPr>
          <p:cNvPr id="8" name="Picture Placeholder 24"/>
          <p:cNvSpPr>
            <a:spLocks noGrp="1"/>
          </p:cNvSpPr>
          <p:nvPr>
            <p:ph type="pic" sz="quarter" idx="16"/>
          </p:nvPr>
        </p:nvSpPr>
        <p:spPr>
          <a:xfrm>
            <a:off x="5292080" y="1196752"/>
            <a:ext cx="3383731" cy="1950720"/>
          </a:xfrm>
          <a:prstGeom prst="round2DiagRect">
            <a:avLst/>
          </a:prstGeom>
        </p:spPr>
        <p:txBody>
          <a:bodyPr/>
          <a:lstStyle>
            <a:lvl1pPr marL="0" indent="0">
              <a:buNone/>
              <a:defRPr sz="1600"/>
            </a:lvl1pPr>
          </a:lstStyle>
          <a:p>
            <a:endParaRPr lang="en-GB" dirty="0"/>
          </a:p>
        </p:txBody>
      </p:sp>
      <p:sp>
        <p:nvSpPr>
          <p:cNvPr id="9"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bg2"/>
                </a:solidFill>
              </a:defRPr>
            </a:lvl1pPr>
          </a:lstStyle>
          <a:p>
            <a:pPr lvl="0"/>
            <a:r>
              <a:rPr lang="en-GB" dirty="0" smtClean="0"/>
              <a:t>Title</a:t>
            </a:r>
            <a:endParaRPr lang="en-GB" dirty="0"/>
          </a:p>
        </p:txBody>
      </p:sp>
      <p:sp>
        <p:nvSpPr>
          <p:cNvPr id="10"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sz="200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1"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Tree>
    <p:extLst>
      <p:ext uri="{BB962C8B-B14F-4D97-AF65-F5344CB8AC3E}">
        <p14:creationId xmlns:p14="http://schemas.microsoft.com/office/powerpoint/2010/main" val="10789189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123729" y="3785892"/>
            <a:ext cx="4906592" cy="368300"/>
          </a:xfrm>
          <a:prstGeom prst="rect">
            <a:avLst/>
          </a:prstGeom>
        </p:spPr>
        <p:txBody>
          <a:bodyPr/>
          <a:lstStyle>
            <a:lvl1pPr marL="0" indent="0" algn="ctr">
              <a:buNone/>
              <a:defRPr sz="2000">
                <a:solidFill>
                  <a:schemeClr val="bg2"/>
                </a:solidFill>
              </a:defRPr>
            </a:lvl1pPr>
          </a:lstStyle>
          <a:p>
            <a:pPr lvl="0"/>
            <a:r>
              <a:rPr lang="en-GB" dirty="0" smtClean="0"/>
              <a:t>Additional Information</a:t>
            </a:r>
            <a:endParaRPr lang="en-GB" dirty="0"/>
          </a:p>
        </p:txBody>
      </p:sp>
      <p:sp>
        <p:nvSpPr>
          <p:cNvPr id="3" name="TextBox 2"/>
          <p:cNvSpPr txBox="1"/>
          <p:nvPr userDrawn="1"/>
        </p:nvSpPr>
        <p:spPr>
          <a:xfrm>
            <a:off x="0" y="3127898"/>
            <a:ext cx="9144000" cy="369332"/>
          </a:xfrm>
          <a:prstGeom prst="rect">
            <a:avLst/>
          </a:prstGeom>
          <a:noFill/>
        </p:spPr>
        <p:txBody>
          <a:bodyPr wrap="square" rtlCol="0">
            <a:spAutoFit/>
          </a:bodyPr>
          <a:lstStyle/>
          <a:p>
            <a:pPr algn="ctr"/>
            <a:r>
              <a:rPr lang="en-GB" dirty="0" err="1" smtClean="0">
                <a:solidFill>
                  <a:schemeClr val="bg2"/>
                </a:solidFill>
              </a:rPr>
              <a:t>eitdigital.eu</a:t>
            </a:r>
            <a:endParaRPr lang="en-GB" dirty="0">
              <a:solidFill>
                <a:schemeClr val="bg2"/>
              </a:solidFill>
            </a:endParaRPr>
          </a:p>
        </p:txBody>
      </p:sp>
      <p:pic>
        <p:nvPicPr>
          <p:cNvPr id="7"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07904" y="2276872"/>
            <a:ext cx="2688677" cy="756000"/>
          </a:xfrm>
          <a:prstGeom prst="rect">
            <a:avLst/>
          </a:prstGeom>
        </p:spPr>
      </p:pic>
    </p:spTree>
    <p:extLst>
      <p:ext uri="{BB962C8B-B14F-4D97-AF65-F5344CB8AC3E}">
        <p14:creationId xmlns:p14="http://schemas.microsoft.com/office/powerpoint/2010/main" val="5329548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rgbClr val="FFFFFF"/>
                </a:solidFill>
                <a:latin typeface="Titillium" pitchFamily="50" charset="0"/>
              </a:rPr>
              <a:pPr algn="ctr"/>
              <a:t>‹#›</a:t>
            </a:fld>
            <a:endParaRPr lang="en-GB" sz="900" dirty="0">
              <a:solidFill>
                <a:srgbClr val="FFFFFF"/>
              </a:solidFill>
              <a:latin typeface="Titillium" pitchFamily="50"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5848" b="-2167"/>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2"/>
            <a:endParaRPr lang="en-GB" dirty="0"/>
          </a:p>
        </p:txBody>
      </p:sp>
    </p:spTree>
    <p:extLst>
      <p:ext uri="{BB962C8B-B14F-4D97-AF65-F5344CB8AC3E}">
        <p14:creationId xmlns:p14="http://schemas.microsoft.com/office/powerpoint/2010/main" val="9228303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01654" y="0"/>
            <a:ext cx="1942345" cy="2609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7" hasCustomPrompt="1"/>
          </p:nvPr>
        </p:nvSpPr>
        <p:spPr>
          <a:xfrm>
            <a:off x="467545" y="541719"/>
            <a:ext cx="6269754"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8" name="Text Placeholder 4"/>
          <p:cNvSpPr>
            <a:spLocks noGrp="1"/>
          </p:cNvSpPr>
          <p:nvPr>
            <p:ph type="body" sz="quarter" idx="18" hasCustomPrompt="1"/>
          </p:nvPr>
        </p:nvSpPr>
        <p:spPr>
          <a:xfrm>
            <a:off x="467545" y="1196975"/>
            <a:ext cx="6246406"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solidFill>
                  <a:schemeClr val="tx1"/>
                </a:solidFill>
              </a:defRPr>
            </a:lvl3pPr>
            <a:lvl4pPr marL="1600200" indent="-180000">
              <a:lnSpc>
                <a:spcPct val="113000"/>
              </a:lnSpc>
              <a:buClr>
                <a:schemeClr val="tx2"/>
              </a:buClr>
              <a:buFont typeface="Arial" pitchFamily="34" charset="0"/>
              <a:buChar char="•"/>
              <a:defRPr/>
            </a:lvl4pPr>
            <a:lvl5pPr marL="1828800" indent="0">
              <a:buNone/>
              <a:defRPr/>
            </a:lvl5pPr>
            <a:lvl6pPr marL="2286000" indent="0">
              <a:buNone/>
              <a:defRPr/>
            </a:lvl6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p>
          <a:p>
            <a:pPr lvl="0"/>
            <a:endParaRPr lang="en-GB" dirty="0"/>
          </a:p>
        </p:txBody>
      </p:sp>
    </p:spTree>
    <p:extLst>
      <p:ext uri="{BB962C8B-B14F-4D97-AF65-F5344CB8AC3E}">
        <p14:creationId xmlns:p14="http://schemas.microsoft.com/office/powerpoint/2010/main" val="833000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endParaRPr lang="en-GB" dirty="0" smtClean="0"/>
          </a:p>
        </p:txBody>
      </p:sp>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381" t="-23485"/>
          <a:stretch/>
        </p:blipFill>
        <p:spPr bwMode="auto">
          <a:xfrm>
            <a:off x="7001905" y="5335675"/>
            <a:ext cx="2142095" cy="1522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6" hasCustomPrompt="1"/>
          </p:nvPr>
        </p:nvSpPr>
        <p:spPr>
          <a:xfrm>
            <a:off x="467545" y="541719"/>
            <a:ext cx="5328592"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9" name="Text Placeholder 4"/>
          <p:cNvSpPr>
            <a:spLocks noGrp="1"/>
          </p:cNvSpPr>
          <p:nvPr>
            <p:ph type="body" sz="quarter" idx="17" hasCustomPrompt="1"/>
          </p:nvPr>
        </p:nvSpPr>
        <p:spPr>
          <a:xfrm>
            <a:off x="467545" y="1196975"/>
            <a:ext cx="5328592"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41555325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6313"/>
          <a:stretch/>
        </p:blipFill>
        <p:spPr bwMode="auto">
          <a:xfrm>
            <a:off x="6444208" y="0"/>
            <a:ext cx="3024336" cy="87412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4"/>
          <p:cNvSpPr>
            <a:spLocks noGrp="1"/>
          </p:cNvSpPr>
          <p:nvPr>
            <p:ph type="pic" sz="quarter" idx="16"/>
          </p:nvPr>
        </p:nvSpPr>
        <p:spPr>
          <a:xfrm>
            <a:off x="3347864" y="1196751"/>
            <a:ext cx="2520280" cy="4176465"/>
          </a:xfrm>
          <a:prstGeom prst="round2DiagRect">
            <a:avLst/>
          </a:prstGeom>
        </p:spPr>
        <p:txBody>
          <a:bodyPr/>
          <a:lstStyle>
            <a:lvl1pPr marL="0" indent="0">
              <a:buNone/>
              <a:defRPr sz="1600"/>
            </a:lvl1pPr>
          </a:lstStyle>
          <a:p>
            <a:endParaRPr lang="en-GB" dirty="0"/>
          </a:p>
        </p:txBody>
      </p:sp>
      <p:sp>
        <p:nvSpPr>
          <p:cNvPr id="9" name="Picture Placeholder 24"/>
          <p:cNvSpPr>
            <a:spLocks noGrp="1"/>
          </p:cNvSpPr>
          <p:nvPr>
            <p:ph type="pic" sz="quarter" idx="17"/>
          </p:nvPr>
        </p:nvSpPr>
        <p:spPr>
          <a:xfrm>
            <a:off x="6156177" y="1196751"/>
            <a:ext cx="2520280" cy="41764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8" hasCustomPrompt="1"/>
          </p:nvPr>
        </p:nvSpPr>
        <p:spPr>
          <a:xfrm>
            <a:off x="467545" y="541719"/>
            <a:ext cx="2592287"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10" name="Text Placeholder 4"/>
          <p:cNvSpPr>
            <a:spLocks noGrp="1"/>
          </p:cNvSpPr>
          <p:nvPr>
            <p:ph type="body" sz="quarter" idx="19" hasCustomPrompt="1"/>
          </p:nvPr>
        </p:nvSpPr>
        <p:spPr>
          <a:xfrm>
            <a:off x="467545" y="1196975"/>
            <a:ext cx="2592287" cy="4176713"/>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baseline="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869993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left, image right">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457200" y="1484314"/>
            <a:ext cx="4038600" cy="460898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smtClean="0"/>
              <a:t>Click to add text level one</a:t>
            </a:r>
          </a:p>
          <a:p>
            <a:pPr lvl="1"/>
            <a:r>
              <a:rPr lang="en-GB" dirty="0" smtClean="0"/>
              <a:t>Click to add text level two</a:t>
            </a:r>
          </a:p>
          <a:p>
            <a:pPr lvl="2"/>
            <a:r>
              <a:rPr lang="en-GB" dirty="0" smtClean="0"/>
              <a:t>Click to add text level three</a:t>
            </a:r>
          </a:p>
          <a:p>
            <a:pPr lvl="3"/>
            <a:r>
              <a:rPr lang="en-GB" dirty="0" smtClean="0"/>
              <a:t>Click to add text level four</a:t>
            </a:r>
          </a:p>
        </p:txBody>
      </p:sp>
      <p:sp>
        <p:nvSpPr>
          <p:cNvPr id="9" name="Platshållare för bild 8"/>
          <p:cNvSpPr>
            <a:spLocks noGrp="1"/>
          </p:cNvSpPr>
          <p:nvPr>
            <p:ph type="pic" sz="quarter" idx="13"/>
          </p:nvPr>
        </p:nvSpPr>
        <p:spPr>
          <a:xfrm>
            <a:off x="4644008" y="1484784"/>
            <a:ext cx="4032250" cy="4608512"/>
          </a:xfrm>
          <a:prstGeom prst="rect">
            <a:avLst/>
          </a:prstGeom>
        </p:spPr>
        <p:txBody>
          <a:bodyPr/>
          <a:lstStyle/>
          <a:p>
            <a:r>
              <a:rPr lang="en-US" smtClean="0"/>
              <a:t>Click icon to add picture</a:t>
            </a:r>
            <a:endParaRPr lang="en-GB"/>
          </a:p>
        </p:txBody>
      </p:sp>
      <p:sp>
        <p:nvSpPr>
          <p:cNvPr id="10" name="Rubrik 1"/>
          <p:cNvSpPr>
            <a:spLocks noGrp="1"/>
          </p:cNvSpPr>
          <p:nvPr>
            <p:ph type="title" hasCustomPrompt="1"/>
          </p:nvPr>
        </p:nvSpPr>
        <p:spPr>
          <a:xfrm>
            <a:off x="457200" y="463279"/>
            <a:ext cx="6923112" cy="872952"/>
          </a:xfrm>
          <a:prstGeom prst="rect">
            <a:avLst/>
          </a:prstGeom>
        </p:spPr>
        <p:txBody>
          <a:bodyPr anchor="t"/>
          <a:lstStyle>
            <a:lvl1pPr>
              <a:defRPr/>
            </a:lvl1pPr>
          </a:lstStyle>
          <a:p>
            <a:r>
              <a:rPr lang="en-GB" dirty="0" smtClean="0"/>
              <a:t>Click here to add text</a:t>
            </a:r>
            <a:endParaRPr lang="sv-SE" dirty="0"/>
          </a:p>
        </p:txBody>
      </p:sp>
    </p:spTree>
    <p:extLst>
      <p:ext uri="{BB962C8B-B14F-4D97-AF65-F5344CB8AC3E}">
        <p14:creationId xmlns:p14="http://schemas.microsoft.com/office/powerpoint/2010/main" val="11280573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endParaRPr lang="en-GB" dirty="0"/>
          </a:p>
        </p:txBody>
      </p:sp>
      <p:sp>
        <p:nvSpPr>
          <p:cNvPr id="5" name="Text Placeholder 4"/>
          <p:cNvSpPr>
            <a:spLocks noGrp="1"/>
          </p:cNvSpPr>
          <p:nvPr>
            <p:ph type="body" sz="quarter" idx="19" hasCustomPrompt="1"/>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tx2"/>
              </a:buClr>
              <a:buFont typeface="Arial" pitchFamily="34" charset="0"/>
              <a:buChar char="•"/>
              <a:defRPr sz="2000">
                <a:solidFill>
                  <a:schemeClr val="tx1"/>
                </a:solidFill>
              </a:defRPr>
            </a:lvl1pPr>
            <a:lvl2pPr marL="648000" indent="-180000" defTabSz="324000">
              <a:lnSpc>
                <a:spcPct val="114000"/>
              </a:lnSpc>
              <a:spcBef>
                <a:spcPts val="0"/>
              </a:spcBef>
              <a:buClr>
                <a:schemeClr val="tx2"/>
              </a:buClr>
              <a:buFont typeface="Arial" pitchFamily="34" charset="0"/>
              <a:buChar char="•"/>
              <a:defRPr sz="2000" baseline="0">
                <a:solidFill>
                  <a:schemeClr val="tx1"/>
                </a:solidFill>
              </a:defRPr>
            </a:lvl2pPr>
            <a:lvl3pPr indent="-180000" defTabSz="324000">
              <a:lnSpc>
                <a:spcPct val="113000"/>
              </a:lnSpc>
              <a:spcBef>
                <a:spcPts val="0"/>
              </a:spcBef>
              <a:buClr>
                <a:schemeClr val="tx2"/>
              </a:buClr>
              <a:defRPr sz="2000">
                <a:solidFill>
                  <a:schemeClr val="tx1"/>
                </a:solidFill>
              </a:defRPr>
            </a:lvl3pPr>
            <a:lvl4pPr marL="1600200" indent="-180000">
              <a:lnSpc>
                <a:spcPct val="113000"/>
              </a:lnSpc>
              <a:buClr>
                <a:schemeClr val="tx2"/>
              </a:buClr>
              <a:buFont typeface="Arial" pitchFamily="34" charset="0"/>
              <a:buChar char="•"/>
              <a:defRPr>
                <a:solidFill>
                  <a:schemeClr val="tx1"/>
                </a:solidFill>
              </a:defRPr>
            </a:lvl4pPr>
          </a:lstStyle>
          <a:p>
            <a:pPr lvl="0"/>
            <a:r>
              <a:rPr lang="en-GB" sz="2000" dirty="0" smtClean="0"/>
              <a:t>Text Here</a:t>
            </a:r>
          </a:p>
          <a:p>
            <a:pPr lvl="1"/>
            <a:r>
              <a:rPr lang="en-GB" dirty="0" smtClean="0"/>
              <a:t>Text Here </a:t>
            </a:r>
          </a:p>
          <a:p>
            <a:pPr lvl="2"/>
            <a:r>
              <a:rPr lang="en-GB" dirty="0" smtClean="0"/>
              <a:t>Text Here</a:t>
            </a:r>
          </a:p>
          <a:p>
            <a:pPr lvl="3"/>
            <a:r>
              <a:rPr lang="en-GB" dirty="0" smtClean="0"/>
              <a:t>Text Her</a:t>
            </a:r>
            <a:endParaRPr lang="en-GB" dirty="0"/>
          </a:p>
        </p:txBody>
      </p:sp>
    </p:spTree>
    <p:extLst>
      <p:ext uri="{BB962C8B-B14F-4D97-AF65-F5344CB8AC3E}">
        <p14:creationId xmlns:p14="http://schemas.microsoft.com/office/powerpoint/2010/main" val="41881421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endParaRPr lang="en-GB" dirty="0"/>
          </a:p>
        </p:txBody>
      </p:sp>
      <p:sp>
        <p:nvSpPr>
          <p:cNvPr id="7" name="Text Placeholder 2"/>
          <p:cNvSpPr>
            <a:spLocks noGrp="1"/>
          </p:cNvSpPr>
          <p:nvPr>
            <p:ph type="body" sz="quarter" idx="16" hasCustomPrompt="1"/>
          </p:nvPr>
        </p:nvSpPr>
        <p:spPr>
          <a:xfrm>
            <a:off x="467544" y="2276872"/>
            <a:ext cx="8208912"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8" name="Text Placeholder 4"/>
          <p:cNvSpPr>
            <a:spLocks noGrp="1"/>
          </p:cNvSpPr>
          <p:nvPr>
            <p:ph type="body" sz="quarter" idx="17" hasCustomPrompt="1"/>
          </p:nvPr>
        </p:nvSpPr>
        <p:spPr>
          <a:xfrm>
            <a:off x="467544" y="2924944"/>
            <a:ext cx="8208911" cy="2448744"/>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tx2"/>
              </a:buClr>
              <a:defRPr sz="2000"/>
            </a:lvl3pPr>
            <a:lvl4pPr marL="1144800" indent="-180000">
              <a:lnSpc>
                <a:spcPct val="113000"/>
              </a:lnSpc>
              <a:buClr>
                <a:schemeClr val="tx2"/>
              </a:buClr>
              <a:buFont typeface="Arial" pitchFamily="34" charset="0"/>
              <a:buChar char="•"/>
              <a:defRPr/>
            </a:lvl4pPr>
            <a:lvl5pPr marL="1602000" indent="-180000">
              <a:lnSpc>
                <a:spcPct val="113000"/>
              </a:lnSpc>
              <a:buClr>
                <a:schemeClr val="tx2"/>
              </a:buClr>
              <a:buFont typeface="Arial" pitchFamily="34" charset="0"/>
              <a:buChar char="•"/>
              <a:defRPr/>
            </a:lvl5pPr>
          </a:lstStyle>
          <a:p>
            <a:pPr lvl="0"/>
            <a:r>
              <a:rPr lang="en-GB" sz="2000" dirty="0" smtClean="0"/>
              <a:t>Text Here</a:t>
            </a:r>
          </a:p>
          <a:p>
            <a:pPr lvl="2"/>
            <a:r>
              <a:rPr lang="en-GB" dirty="0" smtClean="0"/>
              <a:t>Text Here</a:t>
            </a:r>
          </a:p>
          <a:p>
            <a:pPr lvl="3"/>
            <a:r>
              <a:rPr lang="en-GB" dirty="0" smtClean="0"/>
              <a:t>Text Here</a:t>
            </a:r>
          </a:p>
          <a:p>
            <a:pPr lvl="4"/>
            <a:r>
              <a:rPr lang="en-GB" dirty="0" smtClean="0"/>
              <a:t>Text Here</a:t>
            </a:r>
            <a:endParaRPr lang="en-GB" dirty="0"/>
          </a:p>
        </p:txBody>
      </p:sp>
    </p:spTree>
    <p:extLst>
      <p:ext uri="{BB962C8B-B14F-4D97-AF65-F5344CB8AC3E}">
        <p14:creationId xmlns:p14="http://schemas.microsoft.com/office/powerpoint/2010/main" val="42024722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7447" y="1196627"/>
            <a:ext cx="1512168" cy="2376265"/>
          </a:xfrm>
          <a:prstGeom prst="round2DiagRect">
            <a:avLst/>
          </a:prstGeom>
        </p:spPr>
        <p:txBody>
          <a:bodyPr/>
          <a:lstStyle>
            <a:lvl1pPr marL="0" indent="0">
              <a:buNone/>
              <a:defRPr sz="1600"/>
            </a:lvl1pPr>
          </a:lstStyle>
          <a:p>
            <a:endParaRPr lang="en-GB" dirty="0" smtClean="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25" name="Picture Placeholder 24"/>
          <p:cNvSpPr>
            <a:spLocks noGrp="1"/>
          </p:cNvSpPr>
          <p:nvPr>
            <p:ph type="pic" sz="quarter" idx="15"/>
          </p:nvPr>
        </p:nvSpPr>
        <p:spPr>
          <a:xfrm>
            <a:off x="5292725" y="3788891"/>
            <a:ext cx="3383731" cy="1584325"/>
          </a:xfrm>
          <a:prstGeom prst="round2DiagRect">
            <a:avLst/>
          </a:prstGeom>
        </p:spPr>
        <p:txBody>
          <a:bodyPr/>
          <a:lstStyle>
            <a:lvl1pPr marL="0" indent="0">
              <a:buNone/>
              <a:defRPr sz="1600"/>
            </a:lvl1pPr>
          </a:lstStyle>
          <a:p>
            <a:endParaRPr lang="en-GB" dirty="0"/>
          </a:p>
        </p:txBody>
      </p:sp>
      <p:sp>
        <p:nvSpPr>
          <p:cNvPr id="28" name="Picture Placeholder 24"/>
          <p:cNvSpPr>
            <a:spLocks noGrp="1"/>
          </p:cNvSpPr>
          <p:nvPr>
            <p:ph type="pic" sz="quarter" idx="17"/>
          </p:nvPr>
        </p:nvSpPr>
        <p:spPr>
          <a:xfrm>
            <a:off x="7164288" y="1196602"/>
            <a:ext cx="1512168" cy="23762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6"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9"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4800" indent="-180000">
              <a:lnSpc>
                <a:spcPct val="113000"/>
              </a:lnSpc>
              <a:buClr>
                <a:schemeClr val="tx2"/>
              </a:buClr>
              <a:buFont typeface="Arial" pitchFamily="34" charset="0"/>
              <a:buChar char="•"/>
              <a:defRPr sz="2000"/>
            </a:lvl3pPr>
            <a:lvl4pPr marL="1602000" indent="-180000">
              <a:lnSpc>
                <a:spcPct val="113000"/>
              </a:lnSpc>
              <a:buClr>
                <a:schemeClr val="tx2"/>
              </a:buClr>
              <a:buFont typeface="Arial" pitchFamily="34" charset="0"/>
              <a:buChar char="•"/>
              <a:defRPr/>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8213084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endParaRPr lang="en-GB" dirty="0" smtClean="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2000" indent="-180000">
              <a:lnSpc>
                <a:spcPct val="113000"/>
              </a:lnSpc>
              <a:buClr>
                <a:schemeClr val="tx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338531362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1"/>
            <a:endParaRPr lang="en-GB" dirty="0" smtClean="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endParaRPr lang="en-GB" dirty="0"/>
          </a:p>
        </p:txBody>
      </p:sp>
    </p:spTree>
    <p:extLst>
      <p:ext uri="{BB962C8B-B14F-4D97-AF65-F5344CB8AC3E}">
        <p14:creationId xmlns:p14="http://schemas.microsoft.com/office/powerpoint/2010/main" val="366419527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3428" y="5688000"/>
            <a:ext cx="2304580" cy="648000"/>
          </a:xfrm>
          <a:prstGeom prst="rect">
            <a:avLst/>
          </a:prstGeom>
        </p:spPr>
      </p:pic>
      <p:sp>
        <p:nvSpPr>
          <p:cNvPr id="25" name="Picture Placeholder 24"/>
          <p:cNvSpPr>
            <a:spLocks noGrp="1"/>
          </p:cNvSpPr>
          <p:nvPr>
            <p:ph type="pic" sz="quarter" idx="15"/>
          </p:nvPr>
        </p:nvSpPr>
        <p:spPr>
          <a:xfrm>
            <a:off x="5292725" y="3429000"/>
            <a:ext cx="3383731" cy="1944216"/>
          </a:xfrm>
          <a:prstGeom prst="round2DiagRect">
            <a:avLst/>
          </a:prstGeom>
        </p:spPr>
        <p:txBody>
          <a:bodyPr/>
          <a:lstStyle>
            <a:lvl1pPr marL="0" indent="0">
              <a:buNone/>
              <a:defRPr sz="1600"/>
            </a:lvl1pPr>
          </a:lstStyle>
          <a:p>
            <a:endParaRPr lang="en-GB" dirty="0"/>
          </a:p>
        </p:txBody>
      </p:sp>
      <p:sp>
        <p:nvSpPr>
          <p:cNvPr id="8" name="Picture Placeholder 24"/>
          <p:cNvSpPr>
            <a:spLocks noGrp="1"/>
          </p:cNvSpPr>
          <p:nvPr>
            <p:ph type="pic" sz="quarter" idx="16"/>
          </p:nvPr>
        </p:nvSpPr>
        <p:spPr>
          <a:xfrm>
            <a:off x="5292080" y="1196752"/>
            <a:ext cx="3383731" cy="1950720"/>
          </a:xfrm>
          <a:prstGeom prst="round2DiagRect">
            <a:avLst/>
          </a:prstGeom>
        </p:spPr>
        <p:txBody>
          <a:bodyPr/>
          <a:lstStyle>
            <a:lvl1pPr marL="0" indent="0">
              <a:buNone/>
              <a:defRPr sz="1600"/>
            </a:lvl1pPr>
          </a:lstStyle>
          <a:p>
            <a:endParaRPr lang="en-GB" dirty="0"/>
          </a:p>
        </p:txBody>
      </p:sp>
      <p:sp>
        <p:nvSpPr>
          <p:cNvPr id="9"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10"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spTree>
    <p:extLst>
      <p:ext uri="{BB962C8B-B14F-4D97-AF65-F5344CB8AC3E}">
        <p14:creationId xmlns:p14="http://schemas.microsoft.com/office/powerpoint/2010/main" val="6984570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123729" y="3785892"/>
            <a:ext cx="4906592" cy="368300"/>
          </a:xfrm>
          <a:prstGeom prst="rect">
            <a:avLst/>
          </a:prstGeom>
        </p:spPr>
        <p:txBody>
          <a:bodyPr/>
          <a:lstStyle>
            <a:lvl1pPr marL="0" indent="0" algn="ctr">
              <a:buNone/>
              <a:defRPr sz="2000">
                <a:solidFill>
                  <a:srgbClr val="004494"/>
                </a:solidFill>
              </a:defRPr>
            </a:lvl1pPr>
          </a:lstStyle>
          <a:p>
            <a:pPr lvl="0"/>
            <a:r>
              <a:rPr lang="en-GB" dirty="0" smtClean="0"/>
              <a:t>Additional Information</a:t>
            </a:r>
            <a:endParaRPr lang="en-GB" dirty="0"/>
          </a:p>
        </p:txBody>
      </p:sp>
      <p:sp>
        <p:nvSpPr>
          <p:cNvPr id="3" name="TextBox 2"/>
          <p:cNvSpPr txBox="1"/>
          <p:nvPr userDrawn="1"/>
        </p:nvSpPr>
        <p:spPr>
          <a:xfrm>
            <a:off x="0" y="3127898"/>
            <a:ext cx="9144000" cy="369332"/>
          </a:xfrm>
          <a:prstGeom prst="rect">
            <a:avLst/>
          </a:prstGeom>
          <a:noFill/>
        </p:spPr>
        <p:txBody>
          <a:bodyPr wrap="square" rtlCol="0">
            <a:spAutoFit/>
          </a:bodyPr>
          <a:lstStyle/>
          <a:p>
            <a:pPr algn="ctr"/>
            <a:r>
              <a:rPr lang="en-GB" dirty="0" err="1" smtClean="0">
                <a:solidFill>
                  <a:srgbClr val="004494"/>
                </a:solidFill>
              </a:rPr>
              <a:t>eitdigital.eu</a:t>
            </a:r>
            <a:endParaRPr lang="en-GB" dirty="0">
              <a:solidFill>
                <a:srgbClr val="004494"/>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07904" y="2276872"/>
            <a:ext cx="2688677" cy="756000"/>
          </a:xfrm>
          <a:prstGeom prst="rect">
            <a:avLst/>
          </a:prstGeom>
        </p:spPr>
      </p:pic>
    </p:spTree>
    <p:extLst>
      <p:ext uri="{BB962C8B-B14F-4D97-AF65-F5344CB8AC3E}">
        <p14:creationId xmlns:p14="http://schemas.microsoft.com/office/powerpoint/2010/main" val="37535280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pic>
        <p:nvPicPr>
          <p:cNvPr id="8"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16365" b="-44647"/>
          <a:stretch/>
        </p:blipFill>
        <p:spPr bwMode="auto">
          <a:xfrm>
            <a:off x="3850640" y="0"/>
            <a:ext cx="52933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6274" y="389224"/>
            <a:ext cx="2688677" cy="756000"/>
          </a:xfrm>
          <a:prstGeom prst="rect">
            <a:avLst/>
          </a:prstGeom>
        </p:spPr>
      </p:pic>
      <p:sp>
        <p:nvSpPr>
          <p:cNvPr id="6" name="Text Placeholder 11"/>
          <p:cNvSpPr>
            <a:spLocks noGrp="1"/>
          </p:cNvSpPr>
          <p:nvPr>
            <p:ph type="body" sz="quarter" idx="11" hasCustomPrompt="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smtClean="0"/>
              <a:t>Chapter Title</a:t>
            </a:r>
            <a:endParaRPr lang="en-GB" dirty="0"/>
          </a:p>
        </p:txBody>
      </p:sp>
    </p:spTree>
    <p:extLst>
      <p:ext uri="{BB962C8B-B14F-4D97-AF65-F5344CB8AC3E}">
        <p14:creationId xmlns:p14="http://schemas.microsoft.com/office/powerpoint/2010/main" val="355502715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pic>
        <p:nvPicPr>
          <p:cNvPr id="8"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2920" b="-44646"/>
          <a:stretch/>
        </p:blipFill>
        <p:spPr bwMode="auto">
          <a:xfrm>
            <a:off x="0" y="0"/>
            <a:ext cx="5934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1"/>
          <p:cNvSpPr>
            <a:spLocks noGrp="1"/>
          </p:cNvSpPr>
          <p:nvPr>
            <p:ph type="body" sz="quarter" idx="11" hasCustomPrompt="1"/>
          </p:nvPr>
        </p:nvSpPr>
        <p:spPr>
          <a:xfrm>
            <a:off x="4427984" y="4365104"/>
            <a:ext cx="432048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smtClean="0"/>
              <a:t>Chapter Title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6274" y="389224"/>
            <a:ext cx="2688677" cy="756000"/>
          </a:xfrm>
          <a:prstGeom prst="rect">
            <a:avLst/>
          </a:prstGeom>
        </p:spPr>
      </p:pic>
    </p:spTree>
    <p:extLst>
      <p:ext uri="{BB962C8B-B14F-4D97-AF65-F5344CB8AC3E}">
        <p14:creationId xmlns:p14="http://schemas.microsoft.com/office/powerpoint/2010/main" val="241565208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pic>
        <p:nvPicPr>
          <p:cNvPr id="5" name="Picture 3" descr="F:\Birmingham\MSU\Creative Services\DG EAC Framework jobs\EIT\2014 EIT re-brand\Templates\Powerpoint\Elements\Graphic_element_WHIT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0417" t="33928" r="-6740" b="130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1"/>
          <p:cNvSpPr>
            <a:spLocks noGrp="1"/>
          </p:cNvSpPr>
          <p:nvPr>
            <p:ph type="body" sz="quarter" idx="11" hasCustomPrompt="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en-GB" dirty="0" smtClean="0"/>
              <a:t>Chapter Title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6274" y="389224"/>
            <a:ext cx="2688677" cy="756000"/>
          </a:xfrm>
          <a:prstGeom prst="rect">
            <a:avLst/>
          </a:prstGeom>
        </p:spPr>
      </p:pic>
    </p:spTree>
    <p:extLst>
      <p:ext uri="{BB962C8B-B14F-4D97-AF65-F5344CB8AC3E}">
        <p14:creationId xmlns:p14="http://schemas.microsoft.com/office/powerpoint/2010/main" val="528511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Header only">
    <p:spTree>
      <p:nvGrpSpPr>
        <p:cNvPr id="1" name=""/>
        <p:cNvGrpSpPr/>
        <p:nvPr/>
      </p:nvGrpSpPr>
      <p:grpSpPr>
        <a:xfrm>
          <a:off x="0" y="0"/>
          <a:ext cx="0" cy="0"/>
          <a:chOff x="0" y="0"/>
          <a:chExt cx="0" cy="0"/>
        </a:xfrm>
      </p:grpSpPr>
      <p:sp>
        <p:nvSpPr>
          <p:cNvPr id="2" name="Rubrik 1"/>
          <p:cNvSpPr>
            <a:spLocks noGrp="1"/>
          </p:cNvSpPr>
          <p:nvPr>
            <p:ph type="title"/>
          </p:nvPr>
        </p:nvSpPr>
        <p:spPr>
          <a:xfrm>
            <a:off x="457200" y="463279"/>
            <a:ext cx="6923112" cy="872952"/>
          </a:xfrm>
          <a:prstGeom prst="rect">
            <a:avLst/>
          </a:prstGeom>
        </p:spPr>
        <p:txBody>
          <a:bodyPr anchor="t"/>
          <a:lstStyle>
            <a:lvl1pPr>
              <a:defRPr/>
            </a:lvl1pPr>
          </a:lstStyle>
          <a:p>
            <a:r>
              <a:rPr lang="en-US" noProof="0" smtClean="0"/>
              <a:t>Click to edit Master title style</a:t>
            </a:r>
            <a:endParaRPr lang="en-GB" noProof="0"/>
          </a:p>
        </p:txBody>
      </p:sp>
    </p:spTree>
    <p:extLst>
      <p:ext uri="{BB962C8B-B14F-4D97-AF65-F5344CB8AC3E}">
        <p14:creationId xmlns:p14="http://schemas.microsoft.com/office/powerpoint/2010/main" val="5155300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images left, text right">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4637088" y="1484314"/>
            <a:ext cx="4038600" cy="4608983"/>
          </a:xfrm>
          <a:prstGeom prst="rect">
            <a:avLst/>
          </a:prstGeom>
        </p:spPr>
        <p:txBody>
          <a:bodyPr>
            <a:normAutofit/>
          </a:bodyPr>
          <a:lstStyle>
            <a:lvl1pPr>
              <a:defRPr sz="2000"/>
            </a:lvl1pPr>
            <a:lvl2pPr>
              <a:defRPr sz="1800"/>
            </a:lvl2pPr>
            <a:lvl3pPr>
              <a:defRPr sz="1600"/>
            </a:lvl3pPr>
            <a:lvl4pPr>
              <a:defRPr sz="1400"/>
            </a:lvl4pPr>
            <a:lvl5pPr marL="1003300" indent="-285750">
              <a:buFont typeface="Wingdings" charset="2"/>
              <a:buChar char="§"/>
              <a:defRPr sz="1400"/>
            </a:lvl5pPr>
            <a:lvl6pPr>
              <a:defRPr sz="1800"/>
            </a:lvl6pPr>
            <a:lvl7pPr>
              <a:defRPr sz="1800"/>
            </a:lvl7pPr>
            <a:lvl8pPr>
              <a:defRPr sz="1800"/>
            </a:lvl8pPr>
            <a:lvl9pPr>
              <a:defRPr sz="1800"/>
            </a:lvl9pPr>
          </a:lstStyle>
          <a:p>
            <a:pPr lvl="0"/>
            <a:r>
              <a:rPr lang="en-GB" dirty="0" smtClean="0"/>
              <a:t>Click to add text level one</a:t>
            </a:r>
          </a:p>
          <a:p>
            <a:pPr lvl="1"/>
            <a:r>
              <a:rPr lang="en-GB" dirty="0" smtClean="0"/>
              <a:t>Click to add text level two</a:t>
            </a:r>
          </a:p>
          <a:p>
            <a:pPr lvl="2"/>
            <a:r>
              <a:rPr lang="en-GB" dirty="0" err="1" smtClean="0"/>
              <a:t>Clic</a:t>
            </a:r>
            <a:r>
              <a:rPr lang="en-GB" dirty="0" smtClean="0"/>
              <a:t> to add text level three</a:t>
            </a:r>
          </a:p>
          <a:p>
            <a:pPr lvl="3"/>
            <a:r>
              <a:rPr lang="en-GB" dirty="0" smtClean="0"/>
              <a:t>Click to add text level four</a:t>
            </a:r>
          </a:p>
          <a:p>
            <a:pPr lvl="4"/>
            <a:r>
              <a:rPr lang="en-GB" dirty="0" smtClean="0"/>
              <a:t>Level five</a:t>
            </a:r>
            <a:endParaRPr lang="sv-SE" dirty="0"/>
          </a:p>
        </p:txBody>
      </p:sp>
      <p:sp>
        <p:nvSpPr>
          <p:cNvPr id="9" name="Platshållare för bild 8"/>
          <p:cNvSpPr>
            <a:spLocks noGrp="1"/>
          </p:cNvSpPr>
          <p:nvPr>
            <p:ph type="pic" sz="quarter" idx="13"/>
          </p:nvPr>
        </p:nvSpPr>
        <p:spPr>
          <a:xfrm>
            <a:off x="457200" y="1484314"/>
            <a:ext cx="4032250" cy="2232719"/>
          </a:xfrm>
          <a:prstGeom prst="rect">
            <a:avLst/>
          </a:prstGeom>
        </p:spPr>
        <p:txBody>
          <a:bodyPr/>
          <a:lstStyle/>
          <a:p>
            <a:r>
              <a:rPr lang="en-US" smtClean="0"/>
              <a:t>Click icon to add picture</a:t>
            </a:r>
            <a:endParaRPr lang="en-GB"/>
          </a:p>
        </p:txBody>
      </p:sp>
      <p:sp>
        <p:nvSpPr>
          <p:cNvPr id="8" name="Platshållare för bild 8"/>
          <p:cNvSpPr>
            <a:spLocks noGrp="1"/>
          </p:cNvSpPr>
          <p:nvPr>
            <p:ph type="pic" sz="quarter" idx="14"/>
          </p:nvPr>
        </p:nvSpPr>
        <p:spPr>
          <a:xfrm>
            <a:off x="457200" y="3861050"/>
            <a:ext cx="4032250" cy="2232719"/>
          </a:xfrm>
          <a:prstGeom prst="rect">
            <a:avLst/>
          </a:prstGeom>
        </p:spPr>
        <p:txBody>
          <a:bodyPr/>
          <a:lstStyle/>
          <a:p>
            <a:r>
              <a:rPr lang="en-US" smtClean="0"/>
              <a:t>Click icon to add picture</a:t>
            </a:r>
            <a:endParaRPr lang="en-GB"/>
          </a:p>
        </p:txBody>
      </p:sp>
      <p:sp>
        <p:nvSpPr>
          <p:cNvPr id="10" name="Rubrik 1"/>
          <p:cNvSpPr>
            <a:spLocks noGrp="1"/>
          </p:cNvSpPr>
          <p:nvPr>
            <p:ph type="title" hasCustomPrompt="1"/>
          </p:nvPr>
        </p:nvSpPr>
        <p:spPr>
          <a:xfrm>
            <a:off x="457200" y="463279"/>
            <a:ext cx="6923112" cy="872952"/>
          </a:xfrm>
          <a:prstGeom prst="rect">
            <a:avLst/>
          </a:prstGeom>
        </p:spPr>
        <p:txBody>
          <a:bodyPr anchor="t"/>
          <a:lstStyle>
            <a:lvl1pPr>
              <a:defRPr/>
            </a:lvl1pPr>
          </a:lstStyle>
          <a:p>
            <a:r>
              <a:rPr lang="en-GB" dirty="0" smtClean="0"/>
              <a:t>Click here to add text</a:t>
            </a:r>
            <a:endParaRPr lang="sv-SE" dirty="0"/>
          </a:p>
        </p:txBody>
      </p:sp>
    </p:spTree>
    <p:extLst>
      <p:ext uri="{BB962C8B-B14F-4D97-AF65-F5344CB8AC3E}">
        <p14:creationId xmlns:p14="http://schemas.microsoft.com/office/powerpoint/2010/main" val="13732263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Header and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463279"/>
            <a:ext cx="6923112" cy="872952"/>
          </a:xfrm>
          <a:prstGeom prst="rect">
            <a:avLst/>
          </a:prstGeom>
        </p:spPr>
        <p:txBody>
          <a:bodyPr anchor="t"/>
          <a:lstStyle>
            <a:lvl1pPr>
              <a:defRPr>
                <a:solidFill>
                  <a:schemeClr val="tx2"/>
                </a:solidFill>
              </a:defRPr>
            </a:lvl1pPr>
          </a:lstStyle>
          <a:p>
            <a:r>
              <a:rPr lang="en-GB" dirty="0" smtClean="0"/>
              <a:t>Click here to add text</a:t>
            </a:r>
            <a:endParaRPr lang="sv-SE" dirty="0"/>
          </a:p>
        </p:txBody>
      </p:sp>
      <p:sp>
        <p:nvSpPr>
          <p:cNvPr id="3" name="Platshållare för innehåll 2"/>
          <p:cNvSpPr>
            <a:spLocks noGrp="1"/>
          </p:cNvSpPr>
          <p:nvPr>
            <p:ph idx="1" hasCustomPrompt="1"/>
          </p:nvPr>
        </p:nvSpPr>
        <p:spPr>
          <a:xfrm>
            <a:off x="457200" y="1484785"/>
            <a:ext cx="8218488" cy="4680520"/>
          </a:xfrm>
          <a:prstGeom prst="rect">
            <a:avLst/>
          </a:prstGeom>
        </p:spPr>
        <p:txBody>
          <a:bodyPr/>
          <a:lstStyle>
            <a:lvl1pPr marL="179388" indent="-179388">
              <a:buFont typeface="Wingdings" charset="2"/>
              <a:buChar char="§"/>
              <a:defRPr/>
            </a:lvl1pPr>
            <a:lvl2pPr marL="358775" indent="-179388">
              <a:buFont typeface="Wingdings" charset="2"/>
              <a:buChar char="§"/>
              <a:defRPr/>
            </a:lvl2pPr>
            <a:lvl3pPr marL="538163" indent="-179388">
              <a:buFont typeface="Wingdings" charset="2"/>
              <a:buChar char="§"/>
              <a:defRPr/>
            </a:lvl3pPr>
            <a:lvl4pPr marL="823912" indent="-285750">
              <a:buSzPct val="85000"/>
              <a:buFont typeface="Wingdings" charset="2"/>
              <a:buChar char="§"/>
              <a:defRPr/>
            </a:lvl4pPr>
          </a:lstStyle>
          <a:p>
            <a:pPr lvl="0"/>
            <a:r>
              <a:rPr lang="en-GB" dirty="0" smtClean="0"/>
              <a:t>Click to add text level one</a:t>
            </a:r>
          </a:p>
          <a:p>
            <a:pPr lvl="1"/>
            <a:r>
              <a:rPr lang="en-GB" dirty="0" smtClean="0"/>
              <a:t>Click to add text level two</a:t>
            </a:r>
          </a:p>
          <a:p>
            <a:pPr lvl="2"/>
            <a:r>
              <a:rPr lang="en-GB" dirty="0" smtClean="0"/>
              <a:t>Click to add text level three</a:t>
            </a:r>
          </a:p>
          <a:p>
            <a:pPr lvl="3"/>
            <a:r>
              <a:rPr lang="en-GB" dirty="0" smtClean="0"/>
              <a:t>Click to add text level four</a:t>
            </a:r>
          </a:p>
        </p:txBody>
      </p:sp>
    </p:spTree>
    <p:extLst>
      <p:ext uri="{BB962C8B-B14F-4D97-AF65-F5344CB8AC3E}">
        <p14:creationId xmlns:p14="http://schemas.microsoft.com/office/powerpoint/2010/main" val="289700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21"/>
          <p:cNvSpPr>
            <a:spLocks noGrp="1"/>
          </p:cNvSpPr>
          <p:nvPr>
            <p:ph type="title"/>
          </p:nvPr>
        </p:nvSpPr>
        <p:spPr>
          <a:xfrm>
            <a:off x="457200" y="789049"/>
            <a:ext cx="8229600" cy="648929"/>
          </a:xfrm>
          <a:prstGeom prst="rect">
            <a:avLst/>
          </a:prstGeom>
        </p:spPr>
        <p:txBody>
          <a:bodyPr vert="horz" anchor="ctr">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2753737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above, text below">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463279"/>
            <a:ext cx="6923112" cy="872952"/>
          </a:xfrm>
          <a:prstGeom prst="rect">
            <a:avLst/>
          </a:prstGeom>
        </p:spPr>
        <p:txBody>
          <a:bodyPr anchor="t"/>
          <a:lstStyle>
            <a:lvl1pPr>
              <a:defRPr/>
            </a:lvl1pPr>
          </a:lstStyle>
          <a:p>
            <a:r>
              <a:rPr lang="en-GB" dirty="0" smtClean="0"/>
              <a:t>Click here to add text</a:t>
            </a:r>
            <a:endParaRPr lang="sv-SE" dirty="0"/>
          </a:p>
        </p:txBody>
      </p:sp>
      <p:sp>
        <p:nvSpPr>
          <p:cNvPr id="3" name="Platshållare för innehåll 2"/>
          <p:cNvSpPr>
            <a:spLocks noGrp="1"/>
          </p:cNvSpPr>
          <p:nvPr>
            <p:ph sz="half" idx="1" hasCustomPrompt="1"/>
          </p:nvPr>
        </p:nvSpPr>
        <p:spPr>
          <a:xfrm>
            <a:off x="457200" y="3861050"/>
            <a:ext cx="8218488" cy="2304727"/>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smtClean="0"/>
              <a:t>Click to add text level one</a:t>
            </a:r>
          </a:p>
          <a:p>
            <a:pPr lvl="1"/>
            <a:r>
              <a:rPr lang="en-GB" dirty="0" smtClean="0"/>
              <a:t>Click to add text level two</a:t>
            </a:r>
          </a:p>
          <a:p>
            <a:pPr lvl="2"/>
            <a:r>
              <a:rPr lang="en-GB" dirty="0" smtClean="0"/>
              <a:t>Click to add text level three</a:t>
            </a:r>
          </a:p>
          <a:p>
            <a:pPr lvl="3"/>
            <a:r>
              <a:rPr lang="en-GB" dirty="0" smtClean="0"/>
              <a:t>Click to add text level four</a:t>
            </a:r>
          </a:p>
        </p:txBody>
      </p:sp>
      <p:sp>
        <p:nvSpPr>
          <p:cNvPr id="9" name="Platshållare för bild 8"/>
          <p:cNvSpPr>
            <a:spLocks noGrp="1"/>
          </p:cNvSpPr>
          <p:nvPr>
            <p:ph type="pic" sz="quarter" idx="13"/>
          </p:nvPr>
        </p:nvSpPr>
        <p:spPr>
          <a:xfrm>
            <a:off x="457200" y="1484314"/>
            <a:ext cx="8219256" cy="2304727"/>
          </a:xfrm>
          <a:prstGeom prst="rect">
            <a:avLst/>
          </a:prstGeom>
        </p:spPr>
        <p:txBody>
          <a:bodyPr/>
          <a:lstStyle/>
          <a:p>
            <a:r>
              <a:rPr lang="en-US" dirty="0" smtClean="0"/>
              <a:t>Click icon to add picture</a:t>
            </a:r>
            <a:endParaRPr lang="sv-SE" dirty="0"/>
          </a:p>
        </p:txBody>
      </p:sp>
    </p:spTree>
    <p:extLst>
      <p:ext uri="{BB962C8B-B14F-4D97-AF65-F5344CB8AC3E}">
        <p14:creationId xmlns:p14="http://schemas.microsoft.com/office/powerpoint/2010/main" val="19607098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4.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5.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6.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theme" Target="../theme/theme7.xml"/><Relationship Id="rId1" Type="http://schemas.openxmlformats.org/officeDocument/2006/relationships/slideLayout" Target="../slideLayouts/slideLayout47.xml"/><Relationship Id="rId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bg1"/>
                </a:solidFill>
                <a:latin typeface="+mj-lt"/>
              </a:rPr>
              <a:t>t</a:t>
            </a:r>
            <a:endParaRPr lang="en-GB" dirty="0">
              <a:solidFill>
                <a:schemeClr val="bg1"/>
              </a:solidFill>
              <a:latin typeface="Titillium Lt" pitchFamily="50" charset="0"/>
            </a:endParaRPr>
          </a:p>
        </p:txBody>
      </p:sp>
      <p:sp>
        <p:nvSpPr>
          <p:cNvPr id="8" name="Rectangle 7"/>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98085848"/>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29"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bg1"/>
                </a:solidFill>
                <a:latin typeface="+mj-lt"/>
              </a:rPr>
              <a:t>t</a:t>
            </a:r>
            <a:endParaRPr lang="en-GB" dirty="0">
              <a:solidFill>
                <a:schemeClr val="bg1"/>
              </a:solidFill>
              <a:latin typeface="Titillium Lt" pitchFamily="50" charset="0"/>
            </a:endParaRPr>
          </a:p>
        </p:txBody>
      </p:sp>
    </p:spTree>
    <p:extLst>
      <p:ext uri="{BB962C8B-B14F-4D97-AF65-F5344CB8AC3E}">
        <p14:creationId xmlns:p14="http://schemas.microsoft.com/office/powerpoint/2010/main" val="3747743420"/>
      </p:ext>
    </p:extLst>
  </p:cSld>
  <p:clrMap bg1="lt1" tx1="dk1" bg2="lt2" tx2="dk2" accent1="accent1" accent2="accent2" accent3="accent3" accent4="accent4" accent5="accent5" accent6="accent6" hlink="hlink" folHlink="folHlink"/>
  <p:sldLayoutIdLst>
    <p:sldLayoutId id="2147483754" r:id="rId1"/>
    <p:sldLayoutId id="2147483763" r:id="rId2"/>
    <p:sldLayoutId id="214748376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bg1"/>
                </a:solidFill>
                <a:latin typeface="+mj-lt"/>
              </a:rPr>
              <a:t>t</a:t>
            </a:r>
            <a:endParaRPr lang="en-GB" dirty="0">
              <a:solidFill>
                <a:schemeClr val="bg1"/>
              </a:solidFill>
              <a:latin typeface="Titillium Lt" pitchFamily="50" charset="0"/>
            </a:endParaRPr>
          </a:p>
        </p:txBody>
      </p:sp>
    </p:spTree>
    <p:extLst>
      <p:ext uri="{BB962C8B-B14F-4D97-AF65-F5344CB8AC3E}">
        <p14:creationId xmlns:p14="http://schemas.microsoft.com/office/powerpoint/2010/main" val="760507176"/>
      </p:ext>
    </p:extLst>
  </p:cSld>
  <p:clrMap bg1="lt1" tx1="dk1" bg2="lt2" tx2="dk2" accent1="accent1" accent2="accent2" accent3="accent3" accent4="accent4" accent5="accent5" accent6="accent6" hlink="hlink" folHlink="folHlink"/>
  <p:sldLayoutIdLst>
    <p:sldLayoutId id="214748376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060259"/>
      </p:ext>
    </p:extLst>
  </p:cSld>
  <p:clrMap bg1="lt1" tx1="dk1" bg2="lt2" tx2="dk2" accent1="accent1" accent2="accent2" accent3="accent3" accent4="accent4" accent5="accent5" accent6="accent6" hlink="hlink" folHlink="folHlink"/>
  <p:sldLayoutIdLst>
    <p:sldLayoutId id="2147483684" r:id="rId1"/>
    <p:sldLayoutId id="2147483690" r:id="rId2"/>
    <p:sldLayoutId id="2147483685" r:id="rId3"/>
    <p:sldLayoutId id="2147483686" r:id="rId4"/>
    <p:sldLayoutId id="2147483687" r:id="rId5"/>
    <p:sldLayoutId id="2147483688" r:id="rId6"/>
    <p:sldLayoutId id="2147483689" r:id="rId7"/>
    <p:sldLayoutId id="2147483771" r:id="rId8"/>
    <p:sldLayoutId id="2147483772" r:id="rId9"/>
    <p:sldLayoutId id="2147483747" r:id="rId10"/>
    <p:sldLayoutId id="21474836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98098"/>
      </p:ext>
    </p:extLst>
  </p:cSld>
  <p:clrMap bg1="lt1" tx1="dk1" bg2="lt2" tx2="dk2" accent1="accent1" accent2="accent2" accent3="accent3" accent4="accent4" accent5="accent5" accent6="accent6" hlink="hlink" folHlink="folHlink"/>
  <p:sldLayoutIdLst>
    <p:sldLayoutId id="2147483774" r:id="rId1"/>
    <p:sldLayoutId id="2147483783"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32589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5144"/>
            <a:ext cx="403225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dirty="0" smtClean="0">
                <a:solidFill>
                  <a:srgbClr val="FFFFFF"/>
                </a:solidFill>
              </a:rPr>
              <a:t>t</a:t>
            </a:r>
            <a:endParaRPr dirty="0">
              <a:solidFill>
                <a:srgbClr val="FFFFFF"/>
              </a:solidFill>
              <a:latin typeface="Titillium Lt" pitchFamily="50" charset="0"/>
            </a:endParaRPr>
          </a:p>
        </p:txBody>
      </p:sp>
    </p:spTree>
    <p:extLst>
      <p:ext uri="{BB962C8B-B14F-4D97-AF65-F5344CB8AC3E}">
        <p14:creationId xmlns:p14="http://schemas.microsoft.com/office/powerpoint/2010/main" val="3865400335"/>
      </p:ext>
    </p:extLst>
  </p:cSld>
  <p:clrMap bg1="lt1" tx1="dk1" bg2="lt2" tx2="dk2" accent1="accent1" accent2="accent2" accent3="accent3" accent4="accent4" accent5="accent5" accent6="accent6" hlink="hlink" folHlink="folHlink"/>
  <p:sldLayoutIdLst>
    <p:sldLayoutId id="2147483799" r:id="rId1"/>
    <p:sldLayoutId id="2147483803" r:id="rId2"/>
    <p:sldLayoutId id="214748380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36.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sp>
      <p:sp>
        <p:nvSpPr>
          <p:cNvPr id="6" name="Text Placeholder 5"/>
          <p:cNvSpPr>
            <a:spLocks noGrp="1"/>
          </p:cNvSpPr>
          <p:nvPr>
            <p:ph type="body" sz="quarter" idx="11"/>
          </p:nvPr>
        </p:nvSpPr>
        <p:spPr>
          <a:xfrm>
            <a:off x="270000" y="4149080"/>
            <a:ext cx="3941960" cy="576064"/>
          </a:xfrm>
        </p:spPr>
        <p:txBody>
          <a:bodyPr/>
          <a:lstStyle/>
          <a:p>
            <a:r>
              <a:rPr lang="en-GB" sz="3600" dirty="0" smtClean="0"/>
              <a:t>EIT </a:t>
            </a:r>
            <a:r>
              <a:rPr lang="en-GB" sz="3600" dirty="0" smtClean="0"/>
              <a:t>Digital Offering</a:t>
            </a:r>
            <a:endParaRPr lang="en-GB" sz="3600" dirty="0" smtClean="0"/>
          </a:p>
          <a:p>
            <a:endParaRPr lang="en-GB" sz="2000" dirty="0" smtClean="0"/>
          </a:p>
          <a:p>
            <a:r>
              <a:rPr lang="en-GB" sz="2000" dirty="0" smtClean="0"/>
              <a:t>IEEE &amp; EIT Digital:</a:t>
            </a:r>
          </a:p>
          <a:p>
            <a:r>
              <a:rPr lang="en-GB" sz="2000" dirty="0" smtClean="0"/>
              <a:t>Federated Testbeds Workshop</a:t>
            </a:r>
          </a:p>
          <a:p>
            <a:r>
              <a:rPr lang="en-GB" sz="2000" dirty="0" smtClean="0"/>
              <a:t>May 3</a:t>
            </a:r>
            <a:r>
              <a:rPr lang="en-GB" sz="2000" dirty="0" smtClean="0"/>
              <a:t>, </a:t>
            </a:r>
            <a:r>
              <a:rPr lang="en-GB" sz="2000" dirty="0" smtClean="0"/>
              <a:t>2016</a:t>
            </a:r>
          </a:p>
        </p:txBody>
      </p:sp>
      <p:sp>
        <p:nvSpPr>
          <p:cNvPr id="7" name="Text Placeholder 6"/>
          <p:cNvSpPr>
            <a:spLocks noGrp="1"/>
          </p:cNvSpPr>
          <p:nvPr>
            <p:ph type="body" sz="quarter" idx="13"/>
          </p:nvPr>
        </p:nvSpPr>
        <p:spPr/>
        <p:txBody>
          <a:bodyPr/>
          <a:lstStyle/>
          <a:p>
            <a:r>
              <a:rPr lang="en-GB" dirty="0" smtClean="0"/>
              <a:t>Marko Turpeinen, </a:t>
            </a:r>
            <a:r>
              <a:rPr lang="en-GB" dirty="0" smtClean="0"/>
              <a:t>Director</a:t>
            </a:r>
          </a:p>
          <a:p>
            <a:r>
              <a:rPr lang="en-GB" dirty="0" smtClean="0"/>
              <a:t>EIT Digital Silicon Valley Hub</a:t>
            </a:r>
            <a:endParaRPr lang="en-GB" dirty="0" smtClean="0"/>
          </a:p>
          <a:p>
            <a:r>
              <a:rPr lang="en-GB" dirty="0" smtClean="0"/>
              <a:t>@</a:t>
            </a:r>
            <a:r>
              <a:rPr lang="en-GB" dirty="0" err="1" smtClean="0"/>
              <a:t>mturpeinen</a:t>
            </a:r>
            <a:r>
              <a:rPr lang="en-GB" dirty="0" smtClean="0"/>
              <a:t>, @</a:t>
            </a:r>
            <a:r>
              <a:rPr lang="en-GB" dirty="0" err="1" smtClean="0"/>
              <a:t>EIT_Digital</a:t>
            </a:r>
            <a:endParaRPr lang="en-GB" dirty="0"/>
          </a:p>
        </p:txBody>
      </p:sp>
    </p:spTree>
    <p:extLst>
      <p:ext uri="{BB962C8B-B14F-4D97-AF65-F5344CB8AC3E}">
        <p14:creationId xmlns:p14="http://schemas.microsoft.com/office/powerpoint/2010/main" val="1275159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15201" y="1045172"/>
            <a:ext cx="6468211" cy="4851158"/>
          </a:xfrm>
          <a:prstGeom prst="rect">
            <a:avLst/>
          </a:prstGeom>
        </p:spPr>
      </p:pic>
    </p:spTree>
    <p:extLst>
      <p:ext uri="{BB962C8B-B14F-4D97-AF65-F5344CB8AC3E}">
        <p14:creationId xmlns:p14="http://schemas.microsoft.com/office/powerpoint/2010/main" val="193278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67544" y="541719"/>
            <a:ext cx="6984775" cy="432048"/>
          </a:xfrm>
        </p:spPr>
        <p:txBody>
          <a:bodyPr/>
          <a:lstStyle/>
          <a:p>
            <a:r>
              <a:rPr lang="en-US" sz="3200" dirty="0" smtClean="0"/>
              <a:t>SDN/NFV federated </a:t>
            </a:r>
            <a:r>
              <a:rPr lang="en-US" sz="3200" smtClean="0"/>
              <a:t>testbed topics (1/2</a:t>
            </a:r>
            <a:r>
              <a:rPr lang="en-US" sz="3200" dirty="0" smtClean="0"/>
              <a:t>)</a:t>
            </a:r>
            <a:endParaRPr lang="en-US" sz="3200" dirty="0"/>
          </a:p>
          <a:p>
            <a:endParaRPr lang="en-US" dirty="0"/>
          </a:p>
        </p:txBody>
      </p:sp>
      <p:sp>
        <p:nvSpPr>
          <p:cNvPr id="13" name="Text Placeholder 2"/>
          <p:cNvSpPr>
            <a:spLocks noGrp="1"/>
          </p:cNvSpPr>
          <p:nvPr>
            <p:ph type="body" sz="quarter" idx="18"/>
          </p:nvPr>
        </p:nvSpPr>
        <p:spPr>
          <a:xfrm>
            <a:off x="467545" y="1201505"/>
            <a:ext cx="6696743" cy="2520280"/>
          </a:xfrm>
          <a:solidFill>
            <a:schemeClr val="bg1"/>
          </a:solidFill>
        </p:spPr>
        <p:txBody>
          <a:bodyPr/>
          <a:lstStyle/>
          <a:p>
            <a:pPr indent="0">
              <a:lnSpc>
                <a:spcPct val="100000"/>
              </a:lnSpc>
              <a:buNone/>
            </a:pPr>
            <a:r>
              <a:rPr lang="en-US" sz="2400" b="1" dirty="0" smtClean="0"/>
              <a:t>Elastic Edge (E2)</a:t>
            </a:r>
          </a:p>
          <a:p>
            <a:pPr marL="342900" indent="-342900">
              <a:lnSpc>
                <a:spcPct val="100000"/>
              </a:lnSpc>
            </a:pPr>
            <a:r>
              <a:rPr lang="en-US" sz="2400" dirty="0" smtClean="0"/>
              <a:t>NFV promises </a:t>
            </a:r>
            <a:r>
              <a:rPr lang="en-US" sz="2400" dirty="0"/>
              <a:t>to bring the advantages of cloud computing to network packet </a:t>
            </a:r>
            <a:r>
              <a:rPr lang="en-US" sz="2400" dirty="0" smtClean="0"/>
              <a:t>processing.</a:t>
            </a:r>
          </a:p>
          <a:p>
            <a:pPr marL="342900" indent="-342900">
              <a:lnSpc>
                <a:spcPct val="100000"/>
              </a:lnSpc>
            </a:pPr>
            <a:r>
              <a:rPr lang="en-US" sz="2400" dirty="0" smtClean="0"/>
              <a:t>General </a:t>
            </a:r>
            <a:r>
              <a:rPr lang="en-US" sz="2400" dirty="0"/>
              <a:t>management </a:t>
            </a:r>
            <a:r>
              <a:rPr lang="en-US" sz="2400" dirty="0" smtClean="0"/>
              <a:t>solutions for scaling</a:t>
            </a:r>
            <a:r>
              <a:rPr lang="en-US" sz="2400" dirty="0"/>
              <a:t>, placement, fault-tolerance, and SLA-enforcement in an application-agnostic and coherent manner. </a:t>
            </a:r>
            <a:endParaRPr lang="en-US" sz="2400" dirty="0" smtClean="0"/>
          </a:p>
          <a:p>
            <a:pPr marL="342900" indent="-342900">
              <a:lnSpc>
                <a:spcPct val="100000"/>
              </a:lnSpc>
            </a:pPr>
            <a:r>
              <a:rPr lang="en-US" sz="2400" dirty="0" smtClean="0"/>
              <a:t>E2 advanced prototype, </a:t>
            </a:r>
            <a:r>
              <a:rPr lang="en-US" sz="2400" dirty="0"/>
              <a:t>with a wider variety of </a:t>
            </a:r>
            <a:r>
              <a:rPr lang="en-US" sz="2400" dirty="0" smtClean="0"/>
              <a:t>Network Functions, to be deployed within </a:t>
            </a:r>
            <a:r>
              <a:rPr lang="en-US" sz="2400" dirty="0"/>
              <a:t>the context of the SDN </a:t>
            </a:r>
            <a:r>
              <a:rPr lang="en-US" sz="2400" dirty="0" smtClean="0"/>
              <a:t>testbed.</a:t>
            </a:r>
            <a:endParaRPr lang="en-US" sz="2400" dirty="0">
              <a:solidFill>
                <a:schemeClr val="tx2"/>
              </a:solidFill>
            </a:endParaRPr>
          </a:p>
        </p:txBody>
      </p:sp>
    </p:spTree>
    <p:extLst>
      <p:ext uri="{BB962C8B-B14F-4D97-AF65-F5344CB8AC3E}">
        <p14:creationId xmlns:p14="http://schemas.microsoft.com/office/powerpoint/2010/main" val="665609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67545" y="541719"/>
            <a:ext cx="6912768" cy="432048"/>
          </a:xfrm>
        </p:spPr>
        <p:txBody>
          <a:bodyPr/>
          <a:lstStyle/>
          <a:p>
            <a:r>
              <a:rPr lang="en-US" sz="3200" dirty="0" smtClean="0"/>
              <a:t>SDN/NFV federated testbed topics (2/2)</a:t>
            </a:r>
            <a:endParaRPr lang="en-US" sz="3200" dirty="0"/>
          </a:p>
          <a:p>
            <a:endParaRPr lang="en-US" dirty="0"/>
          </a:p>
        </p:txBody>
      </p:sp>
      <p:sp>
        <p:nvSpPr>
          <p:cNvPr id="13" name="Text Placeholder 2"/>
          <p:cNvSpPr>
            <a:spLocks noGrp="1"/>
          </p:cNvSpPr>
          <p:nvPr>
            <p:ph type="body" sz="quarter" idx="18"/>
          </p:nvPr>
        </p:nvSpPr>
        <p:spPr>
          <a:xfrm>
            <a:off x="467545" y="1201505"/>
            <a:ext cx="6696743" cy="2520280"/>
          </a:xfrm>
          <a:solidFill>
            <a:schemeClr val="bg1"/>
          </a:solidFill>
        </p:spPr>
        <p:txBody>
          <a:bodyPr/>
          <a:lstStyle/>
          <a:p>
            <a:pPr indent="0">
              <a:lnSpc>
                <a:spcPct val="100000"/>
              </a:lnSpc>
              <a:buNone/>
            </a:pPr>
            <a:r>
              <a:rPr lang="en-US" sz="2400" b="1" dirty="0" smtClean="0"/>
              <a:t>Declarative Infrastructure (DI)</a:t>
            </a:r>
          </a:p>
          <a:p>
            <a:pPr marL="342900" indent="-342900">
              <a:lnSpc>
                <a:spcPct val="100000"/>
              </a:lnSpc>
            </a:pPr>
            <a:r>
              <a:rPr lang="en-US" sz="2400" dirty="0" smtClean="0"/>
              <a:t>Modern </a:t>
            </a:r>
            <a:r>
              <a:rPr lang="en-US" sz="2400" dirty="0"/>
              <a:t>enterprise infrastructures typically involve one or more distributed systems that must be configured to run in the particular underlying physical facility. </a:t>
            </a:r>
            <a:endParaRPr lang="en-US" sz="2400" dirty="0" smtClean="0"/>
          </a:p>
          <a:p>
            <a:pPr marL="342900" indent="-342900">
              <a:lnSpc>
                <a:spcPct val="100000"/>
              </a:lnSpc>
            </a:pPr>
            <a:r>
              <a:rPr lang="en-US" sz="2400" dirty="0" smtClean="0"/>
              <a:t>DI allows users </a:t>
            </a:r>
            <a:r>
              <a:rPr lang="en-US" sz="2400" dirty="0"/>
              <a:t>can specify their desired distributed system in a high-level policy language that handles all the site-specific configuration. </a:t>
            </a:r>
            <a:endParaRPr lang="en-US" sz="2400" dirty="0" smtClean="0"/>
          </a:p>
          <a:p>
            <a:pPr marL="342900" indent="-342900">
              <a:lnSpc>
                <a:spcPct val="100000"/>
              </a:lnSpc>
            </a:pPr>
            <a:r>
              <a:rPr lang="en-US" sz="2400" dirty="0" smtClean="0"/>
              <a:t>Specify experimental distributed systems </a:t>
            </a:r>
            <a:r>
              <a:rPr lang="en-US" sz="2400" dirty="0"/>
              <a:t>for the </a:t>
            </a:r>
            <a:r>
              <a:rPr lang="en-US" sz="2400" dirty="0" smtClean="0"/>
              <a:t>federated testbed</a:t>
            </a:r>
            <a:r>
              <a:rPr lang="en-US" sz="2400" dirty="0"/>
              <a:t>, making it easier to run and share experiments.</a:t>
            </a:r>
            <a:endParaRPr lang="en-US" sz="2400" dirty="0">
              <a:solidFill>
                <a:schemeClr val="tx2"/>
              </a:solidFill>
            </a:endParaRPr>
          </a:p>
        </p:txBody>
      </p:sp>
    </p:spTree>
    <p:extLst>
      <p:ext uri="{BB962C8B-B14F-4D97-AF65-F5344CB8AC3E}">
        <p14:creationId xmlns:p14="http://schemas.microsoft.com/office/powerpoint/2010/main" val="1328731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GB" dirty="0" smtClean="0"/>
          </a:p>
          <a:p>
            <a:endParaRPr lang="en-GB" dirty="0"/>
          </a:p>
        </p:txBody>
      </p:sp>
    </p:spTree>
    <p:extLst>
      <p:ext uri="{BB962C8B-B14F-4D97-AF65-F5344CB8AC3E}">
        <p14:creationId xmlns:p14="http://schemas.microsoft.com/office/powerpoint/2010/main" val="774036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7784" y="332656"/>
            <a:ext cx="3816424" cy="5939387"/>
          </a:xfrm>
          <a:prstGeom prst="rect">
            <a:avLst/>
          </a:prstGeom>
        </p:spPr>
      </p:pic>
    </p:spTree>
    <p:extLst>
      <p:ext uri="{BB962C8B-B14F-4D97-AF65-F5344CB8AC3E}">
        <p14:creationId xmlns:p14="http://schemas.microsoft.com/office/powerpoint/2010/main" val="942705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smtClean="0"/>
              <a:t>EIT Digital locations</a:t>
            </a:r>
          </a:p>
          <a:p>
            <a:endParaRPr lang="en-GB" dirty="0"/>
          </a:p>
        </p:txBody>
      </p:sp>
      <p:pic>
        <p:nvPicPr>
          <p:cNvPr id="8" name="Picture 2" descr="EIT ICT Labs - Locations 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1800" y="1412776"/>
            <a:ext cx="3923289" cy="5292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5616" y="2492896"/>
            <a:ext cx="841641" cy="923330"/>
          </a:xfrm>
          <a:prstGeom prst="rect">
            <a:avLst/>
          </a:prstGeom>
          <a:solidFill>
            <a:schemeClr val="accent1"/>
          </a:solidFill>
        </p:spPr>
        <p:txBody>
          <a:bodyPr wrap="none" rtlCol="0">
            <a:spAutoFit/>
          </a:bodyPr>
          <a:lstStyle/>
          <a:p>
            <a:r>
              <a:rPr lang="en-US" dirty="0" smtClean="0"/>
              <a:t>Silicon </a:t>
            </a:r>
          </a:p>
          <a:p>
            <a:r>
              <a:rPr lang="en-US" dirty="0" smtClean="0"/>
              <a:t>Valley </a:t>
            </a:r>
          </a:p>
          <a:p>
            <a:r>
              <a:rPr lang="en-US" dirty="0" smtClean="0"/>
              <a:t>Hub</a:t>
            </a:r>
            <a:endParaRPr lang="en-US" dirty="0"/>
          </a:p>
        </p:txBody>
      </p:sp>
    </p:spTree>
    <p:extLst>
      <p:ext uri="{BB962C8B-B14F-4D97-AF65-F5344CB8AC3E}">
        <p14:creationId xmlns:p14="http://schemas.microsoft.com/office/powerpoint/2010/main" val="993320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fr-FR" dirty="0" smtClean="0">
                <a:latin typeface="Calibri" panose="020F0502020204030204" pitchFamily="34" charset="0"/>
              </a:rPr>
              <a:t>EIT Digital </a:t>
            </a:r>
            <a:r>
              <a:rPr lang="fr-FR" dirty="0" err="1" smtClean="0">
                <a:latin typeface="Calibri" panose="020F0502020204030204" pitchFamily="34" charset="0"/>
              </a:rPr>
              <a:t>partners</a:t>
            </a:r>
            <a:endParaRPr lang="en-GB" dirty="0"/>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390" t="32429" b="17276"/>
          <a:stretch/>
        </p:blipFill>
        <p:spPr bwMode="auto">
          <a:xfrm>
            <a:off x="382094" y="1772816"/>
            <a:ext cx="6850382" cy="36184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6720" r="11073"/>
          <a:stretch/>
        </p:blipFill>
        <p:spPr>
          <a:xfrm>
            <a:off x="7236296" y="2060848"/>
            <a:ext cx="1404296" cy="906581"/>
          </a:xfrm>
          <a:prstGeom prst="rect">
            <a:avLst/>
          </a:prstGeom>
          <a:noFill/>
          <a:ln>
            <a:no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7792"/>
          <a:stretch/>
        </p:blipFill>
        <p:spPr>
          <a:xfrm>
            <a:off x="7236296" y="3122282"/>
            <a:ext cx="1404296" cy="906581"/>
          </a:xfrm>
          <a:prstGeom prst="rect">
            <a:avLst/>
          </a:prstGeom>
          <a:noFill/>
          <a:ln>
            <a:noFill/>
          </a:ln>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1586" r="6120"/>
          <a:stretch/>
        </p:blipFill>
        <p:spPr>
          <a:xfrm>
            <a:off x="7236298" y="4183715"/>
            <a:ext cx="1404293" cy="906581"/>
          </a:xfrm>
          <a:prstGeom prst="rect">
            <a:avLst/>
          </a:prstGeom>
          <a:noFill/>
          <a:ln>
            <a:noFill/>
          </a:ln>
        </p:spPr>
      </p:pic>
      <p:grpSp>
        <p:nvGrpSpPr>
          <p:cNvPr id="4" name="Group 3"/>
          <p:cNvGrpSpPr/>
          <p:nvPr/>
        </p:nvGrpSpPr>
        <p:grpSpPr>
          <a:xfrm>
            <a:off x="467544" y="2273377"/>
            <a:ext cx="6638177" cy="2617279"/>
            <a:chOff x="467544" y="2307284"/>
            <a:chExt cx="6638177" cy="2617279"/>
          </a:xfrm>
        </p:grpSpPr>
        <p:sp>
          <p:nvSpPr>
            <p:cNvPr id="2" name="Oval 1"/>
            <p:cNvSpPr/>
            <p:nvPr/>
          </p:nvSpPr>
          <p:spPr>
            <a:xfrm>
              <a:off x="3203848" y="3645024"/>
              <a:ext cx="1080120" cy="538691"/>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17560" y="3168425"/>
              <a:ext cx="1088161" cy="538691"/>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63204" y="2307284"/>
              <a:ext cx="1884860" cy="538691"/>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341538" y="2576629"/>
              <a:ext cx="2454598" cy="538691"/>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7544" y="2866773"/>
              <a:ext cx="1944216" cy="511018"/>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1136" y="2873647"/>
              <a:ext cx="2082832" cy="511018"/>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156500" y="3921331"/>
              <a:ext cx="1695419" cy="511018"/>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42738" y="3486742"/>
              <a:ext cx="2730935" cy="511018"/>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82419" y="3639237"/>
              <a:ext cx="1959120" cy="511018"/>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36096" y="4669054"/>
              <a:ext cx="936129" cy="255509"/>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7544" y="3384665"/>
              <a:ext cx="817953" cy="248635"/>
            </a:xfrm>
            <a:prstGeom prst="ellipse">
              <a:avLst/>
            </a:prstGeom>
            <a:solidFill>
              <a:schemeClr val="accent3">
                <a:alpha val="2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486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539552" y="908720"/>
            <a:ext cx="6840760" cy="2123658"/>
          </a:xfrm>
          <a:prstGeom prst="rect">
            <a:avLst/>
          </a:prstGeom>
          <a:noFill/>
        </p:spPr>
        <p:txBody>
          <a:bodyPr wrap="square" rtlCol="0">
            <a:spAutoFit/>
          </a:bodyPr>
          <a:lstStyle/>
          <a:p>
            <a:pPr defTabSz="914400" fontAlgn="auto">
              <a:spcBef>
                <a:spcPts val="0"/>
              </a:spcBef>
              <a:spcAft>
                <a:spcPts val="0"/>
              </a:spcAft>
            </a:pPr>
            <a:r>
              <a:rPr lang="fi-FI" sz="6600" dirty="0" err="1" smtClean="0">
                <a:solidFill>
                  <a:schemeClr val="bg2"/>
                </a:solidFill>
              </a:rPr>
              <a:t>entrepreneurial</a:t>
            </a:r>
            <a:endParaRPr lang="fi-FI" sz="6600" dirty="0" smtClean="0">
              <a:solidFill>
                <a:schemeClr val="bg2"/>
              </a:solidFill>
            </a:endParaRPr>
          </a:p>
          <a:p>
            <a:pPr defTabSz="914400" fontAlgn="auto">
              <a:spcBef>
                <a:spcPts val="0"/>
              </a:spcBef>
              <a:spcAft>
                <a:spcPts val="0"/>
              </a:spcAft>
            </a:pPr>
            <a:r>
              <a:rPr lang="fi-FI" sz="6600" dirty="0" err="1" smtClean="0">
                <a:solidFill>
                  <a:schemeClr val="bg2"/>
                </a:solidFill>
              </a:rPr>
              <a:t>education</a:t>
            </a:r>
            <a:endParaRPr lang="fi-FI" sz="6600" dirty="0">
              <a:solidFill>
                <a:schemeClr val="bg2"/>
              </a:solidFill>
            </a:endParaRPr>
          </a:p>
        </p:txBody>
      </p:sp>
      <p:sp>
        <p:nvSpPr>
          <p:cNvPr id="6" name="Tekstiruutu 5"/>
          <p:cNvSpPr txBox="1"/>
          <p:nvPr/>
        </p:nvSpPr>
        <p:spPr>
          <a:xfrm>
            <a:off x="2483768" y="3501008"/>
            <a:ext cx="6336704" cy="2123658"/>
          </a:xfrm>
          <a:prstGeom prst="rect">
            <a:avLst/>
          </a:prstGeom>
          <a:noFill/>
        </p:spPr>
        <p:txBody>
          <a:bodyPr wrap="square" rtlCol="0">
            <a:spAutoFit/>
          </a:bodyPr>
          <a:lstStyle/>
          <a:p>
            <a:pPr defTabSz="914400" fontAlgn="auto">
              <a:spcBef>
                <a:spcPts val="0"/>
              </a:spcBef>
              <a:spcAft>
                <a:spcPts val="0"/>
              </a:spcAft>
            </a:pPr>
            <a:r>
              <a:rPr lang="fi-FI" sz="6600" dirty="0" err="1">
                <a:solidFill>
                  <a:schemeClr val="tx2"/>
                </a:solidFill>
              </a:rPr>
              <a:t>i</a:t>
            </a:r>
            <a:r>
              <a:rPr lang="fi-FI" sz="6600" dirty="0" err="1" smtClean="0">
                <a:solidFill>
                  <a:schemeClr val="tx2"/>
                </a:solidFill>
              </a:rPr>
              <a:t>nnovation</a:t>
            </a:r>
            <a:r>
              <a:rPr lang="fi-FI" sz="6600" dirty="0" smtClean="0">
                <a:solidFill>
                  <a:schemeClr val="tx2"/>
                </a:solidFill>
              </a:rPr>
              <a:t> &amp; </a:t>
            </a:r>
            <a:r>
              <a:rPr lang="fi-FI" sz="6600" dirty="0" err="1" smtClean="0">
                <a:solidFill>
                  <a:schemeClr val="tx2"/>
                </a:solidFill>
              </a:rPr>
              <a:t>entrepreneurship</a:t>
            </a:r>
            <a:endParaRPr lang="fi-FI" sz="6600" dirty="0">
              <a:solidFill>
                <a:schemeClr val="tx2"/>
              </a:solidFill>
            </a:endParaRPr>
          </a:p>
        </p:txBody>
      </p:sp>
    </p:spTree>
    <p:extLst>
      <p:ext uri="{BB962C8B-B14F-4D97-AF65-F5344CB8AC3E}">
        <p14:creationId xmlns:p14="http://schemas.microsoft.com/office/powerpoint/2010/main" val="481041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GB" dirty="0" smtClean="0"/>
              <a:t>Innovation &amp; Entrepreneurship</a:t>
            </a:r>
            <a:endParaRPr lang="en-GB" dirty="0"/>
          </a:p>
        </p:txBody>
      </p:sp>
      <p:grpSp>
        <p:nvGrpSpPr>
          <p:cNvPr id="5" name="Group 4"/>
          <p:cNvGrpSpPr/>
          <p:nvPr/>
        </p:nvGrpSpPr>
        <p:grpSpPr>
          <a:xfrm>
            <a:off x="1979712" y="1556792"/>
            <a:ext cx="5451604" cy="5088276"/>
            <a:chOff x="1979712" y="1268760"/>
            <a:chExt cx="5451604" cy="508827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268760"/>
              <a:ext cx="5307588" cy="5013176"/>
            </a:xfrm>
            <a:prstGeom prst="rect">
              <a:avLst/>
            </a:prstGeom>
          </p:spPr>
        </p:pic>
        <p:sp>
          <p:nvSpPr>
            <p:cNvPr id="3" name="Right Triangle 2"/>
            <p:cNvSpPr/>
            <p:nvPr/>
          </p:nvSpPr>
          <p:spPr>
            <a:xfrm>
              <a:off x="1979712" y="4518364"/>
              <a:ext cx="1440172" cy="183867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flipH="1" flipV="1">
              <a:off x="6762240" y="2204864"/>
              <a:ext cx="669076" cy="79208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8022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sz="3200" dirty="0"/>
              <a:t>EIT </a:t>
            </a:r>
            <a:r>
              <a:rPr lang="en-US" sz="3200" dirty="0" smtClean="0"/>
              <a:t>Digital in the Bay Area</a:t>
            </a:r>
            <a:endParaRPr lang="en-US" sz="3200" dirty="0"/>
          </a:p>
          <a:p>
            <a:endParaRPr lang="en-US" dirty="0"/>
          </a:p>
        </p:txBody>
      </p:sp>
      <p:sp>
        <p:nvSpPr>
          <p:cNvPr id="4" name="TextBox 3"/>
          <p:cNvSpPr txBox="1"/>
          <p:nvPr/>
        </p:nvSpPr>
        <p:spPr>
          <a:xfrm>
            <a:off x="467545" y="1628800"/>
            <a:ext cx="6624735" cy="2062103"/>
          </a:xfrm>
          <a:prstGeom prst="rect">
            <a:avLst/>
          </a:prstGeom>
          <a:solidFill>
            <a:schemeClr val="bg2">
              <a:lumMod val="20000"/>
              <a:lumOff val="80000"/>
            </a:schemeClr>
          </a:solidFill>
        </p:spPr>
        <p:txBody>
          <a:bodyPr wrap="square" rtlCol="0">
            <a:spAutoFit/>
          </a:bodyPr>
          <a:lstStyle/>
          <a:p>
            <a:r>
              <a:rPr lang="en-US" sz="3200" b="1" dirty="0" smtClean="0">
                <a:solidFill>
                  <a:schemeClr val="bg2">
                    <a:lumMod val="75000"/>
                  </a:schemeClr>
                </a:solidFill>
                <a:latin typeface="+mj-lt"/>
                <a:cs typeface="Helvetica Neue"/>
              </a:rPr>
              <a:t>Programs</a:t>
            </a:r>
            <a:endParaRPr lang="en-US" sz="2400" dirty="0">
              <a:solidFill>
                <a:schemeClr val="bg2">
                  <a:lumMod val="75000"/>
                </a:schemeClr>
              </a:solidFill>
              <a:latin typeface="+mj-lt"/>
            </a:endParaRPr>
          </a:p>
          <a:p>
            <a:pPr marL="457200" indent="-457200">
              <a:buFont typeface="+mj-lt"/>
              <a:buAutoNum type="arabicPeriod"/>
            </a:pPr>
            <a:r>
              <a:rPr lang="en-US" sz="2400" dirty="0" smtClean="0">
                <a:solidFill>
                  <a:schemeClr val="bg2">
                    <a:lumMod val="75000"/>
                  </a:schemeClr>
                </a:solidFill>
                <a:latin typeface="+mj-lt"/>
              </a:rPr>
              <a:t>Industry Engagement</a:t>
            </a:r>
          </a:p>
          <a:p>
            <a:pPr marL="457200" indent="-457200">
              <a:buFont typeface="+mj-lt"/>
              <a:buAutoNum type="arabicPeriod"/>
            </a:pPr>
            <a:r>
              <a:rPr lang="en-US" sz="2400" dirty="0" smtClean="0">
                <a:solidFill>
                  <a:schemeClr val="bg2">
                    <a:lumMod val="75000"/>
                  </a:schemeClr>
                </a:solidFill>
              </a:rPr>
              <a:t>Innovation </a:t>
            </a:r>
            <a:r>
              <a:rPr lang="en-US" sz="2400" dirty="0">
                <a:solidFill>
                  <a:schemeClr val="bg2">
                    <a:lumMod val="75000"/>
                  </a:schemeClr>
                </a:solidFill>
              </a:rPr>
              <a:t>&amp; </a:t>
            </a:r>
            <a:r>
              <a:rPr lang="en-US" sz="2400" dirty="0" smtClean="0">
                <a:solidFill>
                  <a:schemeClr val="bg2">
                    <a:lumMod val="75000"/>
                  </a:schemeClr>
                </a:solidFill>
              </a:rPr>
              <a:t>Acceleration</a:t>
            </a:r>
          </a:p>
          <a:p>
            <a:pPr marL="457200" indent="-457200">
              <a:buFont typeface="+mj-lt"/>
              <a:buAutoNum type="arabicPeriod"/>
            </a:pPr>
            <a:r>
              <a:rPr lang="en-US" sz="2400" dirty="0" smtClean="0">
                <a:solidFill>
                  <a:schemeClr val="bg2">
                    <a:lumMod val="75000"/>
                  </a:schemeClr>
                </a:solidFill>
              </a:rPr>
              <a:t>Entrepreneurial Education</a:t>
            </a:r>
          </a:p>
          <a:p>
            <a:pPr marL="457200" indent="-457200">
              <a:buFont typeface="+mj-lt"/>
              <a:buAutoNum type="arabicPeriod"/>
            </a:pPr>
            <a:r>
              <a:rPr lang="en-US" sz="2400" dirty="0" smtClean="0">
                <a:solidFill>
                  <a:schemeClr val="bg2">
                    <a:lumMod val="75000"/>
                  </a:schemeClr>
                </a:solidFill>
              </a:rPr>
              <a:t>Europe as One</a:t>
            </a:r>
            <a:endParaRPr lang="en-US" sz="2400" dirty="0">
              <a:solidFill>
                <a:schemeClr val="bg2">
                  <a:lumMod val="75000"/>
                </a:schemeClr>
              </a:solidFill>
            </a:endParaRPr>
          </a:p>
        </p:txBody>
      </p:sp>
      <p:sp>
        <p:nvSpPr>
          <p:cNvPr id="13" name="Rectangle 12"/>
          <p:cNvSpPr/>
          <p:nvPr/>
        </p:nvSpPr>
        <p:spPr>
          <a:xfrm>
            <a:off x="474441" y="4149081"/>
            <a:ext cx="6617839" cy="1200329"/>
          </a:xfrm>
          <a:prstGeom prst="rect">
            <a:avLst/>
          </a:prstGeom>
          <a:solidFill>
            <a:schemeClr val="accent1">
              <a:lumMod val="20000"/>
              <a:lumOff val="80000"/>
            </a:schemeClr>
          </a:solidFill>
        </p:spPr>
        <p:txBody>
          <a:bodyPr wrap="square">
            <a:spAutoFit/>
          </a:bodyPr>
          <a:lstStyle/>
          <a:p>
            <a:pPr marL="37800"/>
            <a:r>
              <a:rPr lang="en-US" sz="2400" b="1" dirty="0" smtClean="0">
                <a:solidFill>
                  <a:srgbClr val="034EA2"/>
                </a:solidFill>
              </a:rPr>
              <a:t>SDN/NFV</a:t>
            </a:r>
            <a:r>
              <a:rPr lang="en-US" sz="2400" dirty="0" smtClean="0">
                <a:solidFill>
                  <a:srgbClr val="034EA2"/>
                </a:solidFill>
              </a:rPr>
              <a:t> </a:t>
            </a:r>
            <a:r>
              <a:rPr lang="en-US" sz="2400" dirty="0" smtClean="0">
                <a:solidFill>
                  <a:srgbClr val="034EA2"/>
                </a:solidFill>
              </a:rPr>
              <a:t>federated </a:t>
            </a:r>
            <a:r>
              <a:rPr lang="en-US" sz="2400" dirty="0" smtClean="0">
                <a:solidFill>
                  <a:srgbClr val="034EA2"/>
                </a:solidFill>
              </a:rPr>
              <a:t>testbed </a:t>
            </a:r>
            <a:r>
              <a:rPr lang="en-US" sz="2400" dirty="0">
                <a:solidFill>
                  <a:srgbClr val="034EA2"/>
                </a:solidFill>
              </a:rPr>
              <a:t>&amp; </a:t>
            </a:r>
            <a:r>
              <a:rPr lang="en-US" sz="2400" dirty="0" smtClean="0">
                <a:solidFill>
                  <a:srgbClr val="034EA2"/>
                </a:solidFill>
              </a:rPr>
              <a:t>certification service</a:t>
            </a:r>
            <a:endParaRPr lang="en-US" sz="2400" dirty="0">
              <a:solidFill>
                <a:srgbClr val="034EA2"/>
              </a:solidFill>
            </a:endParaRPr>
          </a:p>
          <a:p>
            <a:pPr marL="37800"/>
            <a:r>
              <a:rPr lang="en-US" sz="2400" b="1" dirty="0" err="1">
                <a:solidFill>
                  <a:srgbClr val="034EA2"/>
                </a:solidFill>
              </a:rPr>
              <a:t>CityLab</a:t>
            </a:r>
            <a:r>
              <a:rPr lang="en-US" sz="2400" b="1" dirty="0">
                <a:solidFill>
                  <a:srgbClr val="034EA2"/>
                </a:solidFill>
              </a:rPr>
              <a:t> </a:t>
            </a:r>
            <a:r>
              <a:rPr lang="en-US" sz="2400" dirty="0">
                <a:solidFill>
                  <a:srgbClr val="034EA2"/>
                </a:solidFill>
              </a:rPr>
              <a:t>for smarter cities</a:t>
            </a:r>
          </a:p>
          <a:p>
            <a:pPr marL="37800"/>
            <a:r>
              <a:rPr lang="en-US" sz="2400" b="1" dirty="0" smtClean="0">
                <a:solidFill>
                  <a:srgbClr val="034EA2"/>
                </a:solidFill>
              </a:rPr>
              <a:t>Industrial Internet </a:t>
            </a:r>
            <a:r>
              <a:rPr lang="en-US" sz="2400" dirty="0" smtClean="0">
                <a:solidFill>
                  <a:srgbClr val="034EA2"/>
                </a:solidFill>
              </a:rPr>
              <a:t>incubation</a:t>
            </a:r>
            <a:endParaRPr lang="en-US" sz="2400" dirty="0">
              <a:solidFill>
                <a:srgbClr val="034EA2"/>
              </a:solidFill>
            </a:endParaRPr>
          </a:p>
        </p:txBody>
      </p:sp>
    </p:spTree>
    <p:extLst>
      <p:ext uri="{BB962C8B-B14F-4D97-AF65-F5344CB8AC3E}">
        <p14:creationId xmlns:p14="http://schemas.microsoft.com/office/powerpoint/2010/main" val="1965699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67544" y="541719"/>
            <a:ext cx="6984775" cy="432048"/>
          </a:xfrm>
        </p:spPr>
        <p:txBody>
          <a:bodyPr/>
          <a:lstStyle/>
          <a:p>
            <a:r>
              <a:rPr lang="en-US" sz="3200" dirty="0" smtClean="0"/>
              <a:t>EIT Digital &amp; Federated Testbed (1/2)</a:t>
            </a:r>
            <a:endParaRPr lang="en-US" sz="3200" dirty="0"/>
          </a:p>
          <a:p>
            <a:endParaRPr lang="en-US" dirty="0"/>
          </a:p>
        </p:txBody>
      </p:sp>
      <p:sp>
        <p:nvSpPr>
          <p:cNvPr id="13" name="Text Placeholder 2"/>
          <p:cNvSpPr>
            <a:spLocks noGrp="1"/>
          </p:cNvSpPr>
          <p:nvPr>
            <p:ph type="body" sz="quarter" idx="18"/>
          </p:nvPr>
        </p:nvSpPr>
        <p:spPr>
          <a:xfrm>
            <a:off x="467545" y="1201505"/>
            <a:ext cx="6696743" cy="2520280"/>
          </a:xfrm>
          <a:solidFill>
            <a:schemeClr val="bg1"/>
          </a:solidFill>
        </p:spPr>
        <p:txBody>
          <a:bodyPr/>
          <a:lstStyle/>
          <a:p>
            <a:pPr marL="342900" indent="-342900">
              <a:lnSpc>
                <a:spcPct val="100000"/>
              </a:lnSpc>
            </a:pPr>
            <a:r>
              <a:rPr lang="en-US" sz="2400" dirty="0" smtClean="0"/>
              <a:t>Testbed is building on wide range of previous and current activities coordinated by EIT Digital, such as </a:t>
            </a:r>
            <a:r>
              <a:rPr lang="en-US" sz="2400" i="1" dirty="0" smtClean="0"/>
              <a:t>SDN </a:t>
            </a:r>
            <a:r>
              <a:rPr lang="en-US" sz="2400" i="1" dirty="0"/>
              <a:t>at the </a:t>
            </a:r>
            <a:r>
              <a:rPr lang="en-US" sz="2400" i="1" dirty="0" smtClean="0"/>
              <a:t>Edges, </a:t>
            </a:r>
            <a:r>
              <a:rPr lang="en-US" sz="2400" dirty="0" smtClean="0"/>
              <a:t>and </a:t>
            </a:r>
            <a:r>
              <a:rPr lang="en-US" sz="2400" i="1" dirty="0" err="1" smtClean="0"/>
              <a:t>SoftFIRE</a:t>
            </a:r>
            <a:r>
              <a:rPr lang="en-US" sz="2400" dirty="0"/>
              <a:t>.</a:t>
            </a:r>
          </a:p>
          <a:p>
            <a:pPr marL="342900" indent="-342900">
              <a:lnSpc>
                <a:spcPct val="100000"/>
              </a:lnSpc>
            </a:pPr>
            <a:r>
              <a:rPr lang="en-US" sz="2400" dirty="0" smtClean="0"/>
              <a:t>US testbed activity participants from EIT Digital: TIM, Deutsche Telekom, Ericsson</a:t>
            </a:r>
            <a:r>
              <a:rPr lang="en-US" sz="2400" dirty="0"/>
              <a:t>, Nokia, </a:t>
            </a:r>
            <a:r>
              <a:rPr lang="en-US" sz="2400" dirty="0" err="1" smtClean="0"/>
              <a:t>Politecnico</a:t>
            </a:r>
            <a:r>
              <a:rPr lang="en-US" sz="2400" dirty="0" smtClean="0"/>
              <a:t> di Torino, University of Bologna</a:t>
            </a:r>
          </a:p>
          <a:p>
            <a:pPr marL="342900" indent="-342900">
              <a:lnSpc>
                <a:spcPct val="100000"/>
              </a:lnSpc>
            </a:pPr>
            <a:r>
              <a:rPr lang="en-US" sz="2400" dirty="0" smtClean="0"/>
              <a:t>Collaborations in US with </a:t>
            </a:r>
            <a:r>
              <a:rPr lang="en-US" sz="2400" dirty="0" err="1" smtClean="0"/>
              <a:t>ON.Lab</a:t>
            </a:r>
            <a:r>
              <a:rPr lang="en-US" sz="2400" dirty="0" smtClean="0"/>
              <a:t>, UC </a:t>
            </a:r>
            <a:r>
              <a:rPr lang="en-US" sz="2400" dirty="0"/>
              <a:t>Berkeley (Prof. Scott </a:t>
            </a:r>
            <a:r>
              <a:rPr lang="en-US" sz="2400" dirty="0" err="1"/>
              <a:t>Shenker</a:t>
            </a:r>
            <a:r>
              <a:rPr lang="en-US" sz="2400" dirty="0"/>
              <a:t>), International Computer Science Institute (ICSI</a:t>
            </a:r>
            <a:r>
              <a:rPr lang="en-US" sz="2400" dirty="0" smtClean="0"/>
              <a:t>), </a:t>
            </a:r>
            <a:r>
              <a:rPr lang="en-US" sz="2400" dirty="0"/>
              <a:t>IEEE. </a:t>
            </a:r>
            <a:endParaRPr lang="en-US" sz="2400" dirty="0" smtClean="0"/>
          </a:p>
          <a:p>
            <a:pPr marL="342900" indent="-342900">
              <a:lnSpc>
                <a:spcPct val="100000"/>
              </a:lnSpc>
            </a:pPr>
            <a:r>
              <a:rPr lang="en-US" sz="2400" dirty="0" smtClean="0"/>
              <a:t>Discussions with AT&amp;T, Cisco, Facebook (and others) on partnership </a:t>
            </a:r>
            <a:r>
              <a:rPr lang="en-US" sz="2400" dirty="0"/>
              <a:t>around </a:t>
            </a:r>
            <a:r>
              <a:rPr lang="en-US" sz="2400" dirty="0" smtClean="0"/>
              <a:t>the testbed.</a:t>
            </a:r>
          </a:p>
        </p:txBody>
      </p:sp>
    </p:spTree>
    <p:extLst>
      <p:ext uri="{BB962C8B-B14F-4D97-AF65-F5344CB8AC3E}">
        <p14:creationId xmlns:p14="http://schemas.microsoft.com/office/powerpoint/2010/main" val="1263331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67544" y="541719"/>
            <a:ext cx="6984775" cy="432048"/>
          </a:xfrm>
        </p:spPr>
        <p:txBody>
          <a:bodyPr/>
          <a:lstStyle/>
          <a:p>
            <a:r>
              <a:rPr lang="en-US" sz="3200" dirty="0" smtClean="0"/>
              <a:t>EIT Digital &amp; Federated Testbed (2/2)</a:t>
            </a:r>
            <a:endParaRPr lang="en-US" sz="3200" dirty="0"/>
          </a:p>
          <a:p>
            <a:endParaRPr lang="en-US" dirty="0"/>
          </a:p>
        </p:txBody>
      </p:sp>
      <p:sp>
        <p:nvSpPr>
          <p:cNvPr id="13" name="Text Placeholder 2"/>
          <p:cNvSpPr>
            <a:spLocks noGrp="1"/>
          </p:cNvSpPr>
          <p:nvPr>
            <p:ph type="body" sz="quarter" idx="18"/>
          </p:nvPr>
        </p:nvSpPr>
        <p:spPr>
          <a:xfrm>
            <a:off x="467545" y="1201505"/>
            <a:ext cx="6696743" cy="2520280"/>
          </a:xfrm>
          <a:solidFill>
            <a:schemeClr val="bg1"/>
          </a:solidFill>
        </p:spPr>
        <p:txBody>
          <a:bodyPr/>
          <a:lstStyle/>
          <a:p>
            <a:pPr marL="342900" indent="-342900">
              <a:lnSpc>
                <a:spcPct val="100000"/>
              </a:lnSpc>
            </a:pPr>
            <a:r>
              <a:rPr lang="en-US" sz="2400" dirty="0" smtClean="0"/>
              <a:t>First </a:t>
            </a:r>
            <a:r>
              <a:rPr lang="en-US" sz="2400" dirty="0"/>
              <a:t>core of the </a:t>
            </a:r>
            <a:r>
              <a:rPr lang="en-US" sz="2400" dirty="0" smtClean="0"/>
              <a:t>testbed setup in US become </a:t>
            </a:r>
            <a:r>
              <a:rPr lang="en-US" sz="2400" dirty="0"/>
              <a:t>operational at the end of </a:t>
            </a:r>
            <a:r>
              <a:rPr lang="en-US" sz="2400" dirty="0" smtClean="0"/>
              <a:t>2015. </a:t>
            </a:r>
          </a:p>
          <a:p>
            <a:pPr marL="342900" indent="-342900">
              <a:lnSpc>
                <a:spcPct val="100000"/>
              </a:lnSpc>
            </a:pPr>
            <a:r>
              <a:rPr lang="en-US" sz="2400" dirty="0" smtClean="0"/>
              <a:t>Multi-domain controller based on ONOS / OpenStack.</a:t>
            </a:r>
          </a:p>
          <a:p>
            <a:pPr marL="342900" indent="-342900">
              <a:lnSpc>
                <a:spcPct val="100000"/>
              </a:lnSpc>
            </a:pPr>
            <a:r>
              <a:rPr lang="en-US" sz="2400" dirty="0" smtClean="0"/>
              <a:t>Connect Deutsche Telekom Silicon Valley and </a:t>
            </a:r>
            <a:r>
              <a:rPr lang="en-US" sz="2400" dirty="0" err="1" smtClean="0"/>
              <a:t>JOLnet</a:t>
            </a:r>
            <a:r>
              <a:rPr lang="en-US" sz="2400" dirty="0" smtClean="0"/>
              <a:t> (TIM) in Italy.</a:t>
            </a:r>
          </a:p>
          <a:p>
            <a:pPr marL="342900" indent="-342900">
              <a:lnSpc>
                <a:spcPct val="100000"/>
              </a:lnSpc>
            </a:pPr>
            <a:r>
              <a:rPr lang="en-US" sz="2400" dirty="0" smtClean="0"/>
              <a:t>Facilitate collaboration between European and US-based researchers (especially UC Berkeley).</a:t>
            </a:r>
          </a:p>
          <a:p>
            <a:pPr marL="342900" indent="-342900">
              <a:lnSpc>
                <a:spcPct val="100000"/>
              </a:lnSpc>
            </a:pPr>
            <a:r>
              <a:rPr lang="en-US" sz="2400" dirty="0" smtClean="0"/>
              <a:t>Open the testbed facilities to selected partners in 2016. </a:t>
            </a:r>
            <a:endParaRPr lang="en-US" sz="2400" dirty="0"/>
          </a:p>
        </p:txBody>
      </p:sp>
    </p:spTree>
    <p:extLst>
      <p:ext uri="{BB962C8B-B14F-4D97-AF65-F5344CB8AC3E}">
        <p14:creationId xmlns:p14="http://schemas.microsoft.com/office/powerpoint/2010/main" val="102450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EU Blue Cover">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mage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ue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hapter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43271</TotalTime>
  <Words>611</Words>
  <Application>Microsoft Macintosh PowerPoint</Application>
  <PresentationFormat>On-screen Show (4:3)</PresentationFormat>
  <Paragraphs>56</Paragraphs>
  <Slides>13</Slides>
  <Notes>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13</vt:i4>
      </vt:variant>
    </vt:vector>
  </HeadingPairs>
  <TitlesOfParts>
    <vt:vector size="26" baseType="lpstr">
      <vt:lpstr>Calibri</vt:lpstr>
      <vt:lpstr>Helvetica Neue</vt:lpstr>
      <vt:lpstr>Titillium</vt:lpstr>
      <vt:lpstr>Titillium Lt</vt:lpstr>
      <vt:lpstr>Wingdings</vt:lpstr>
      <vt:lpstr>Arial</vt:lpstr>
      <vt:lpstr>EU Blue Cover</vt:lpstr>
      <vt:lpstr>Chapter Break</vt:lpstr>
      <vt:lpstr>Image Break</vt:lpstr>
      <vt:lpstr>Blue Text Content Slides</vt:lpstr>
      <vt:lpstr>Green Text Content Slides</vt:lpstr>
      <vt:lpstr>1_Blue Text Content Slides</vt:lpstr>
      <vt:lpstr>1_Chapter 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Ecorys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Lancaster</dc:creator>
  <cp:lastModifiedBy>Marko Turpeinen</cp:lastModifiedBy>
  <cp:revision>443</cp:revision>
  <dcterms:created xsi:type="dcterms:W3CDTF">2014-10-20T08:54:53Z</dcterms:created>
  <dcterms:modified xsi:type="dcterms:W3CDTF">2016-05-03T17:47:24Z</dcterms:modified>
</cp:coreProperties>
</file>